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684" r:id="rId4"/>
    <p:sldMasterId id="2147483696" r:id="rId5"/>
  </p:sldMasterIdLst>
  <p:notesMasterIdLst>
    <p:notesMasterId r:id="rId84"/>
  </p:notesMasterIdLst>
  <p:handoutMasterIdLst>
    <p:handoutMasterId r:id="rId85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8" r:id="rId46"/>
    <p:sldId id="296" r:id="rId47"/>
    <p:sldId id="332" r:id="rId48"/>
    <p:sldId id="300" r:id="rId49"/>
    <p:sldId id="302" r:id="rId50"/>
    <p:sldId id="333" r:id="rId51"/>
    <p:sldId id="334" r:id="rId52"/>
    <p:sldId id="297" r:id="rId53"/>
    <p:sldId id="335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A"/>
    <a:srgbClr val="9933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69"/>
    <p:restoredTop sz="94694"/>
  </p:normalViewPr>
  <p:slideViewPr>
    <p:cSldViewPr snapToGrid="0">
      <p:cViewPr varScale="1">
        <p:scale>
          <a:sx n="110" d="100"/>
          <a:sy n="110" d="100"/>
        </p:scale>
        <p:origin x="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5" Type="http://schemas.openxmlformats.org/officeDocument/2006/relationships/slideMaster" Target="slideMasters/slideMaster5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slide" Target="slides/slide75.xml"/><Relationship Id="rId85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slide" Target="slides/slide78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slide" Target="slides/slide76.xml"/><Relationship Id="rId86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viewProps" Target="viewProps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19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951346-8C8C-495C-A151-AA21AB0B028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5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Liberation Sans" pitchFamily="18"/>
              <a:ea typeface="WenQuanYi Micro Hei" pitchFamily="2"/>
              <a:cs typeface="Lohit Hindi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BB40A8-6DB5-C9E2-EE63-869859B88620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200" y="0"/>
            <a:ext cx="3372840" cy="50255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Liberation Sans" pitchFamily="18"/>
              <a:ea typeface="WenQuanYi Micro Hei" pitchFamily="2"/>
              <a:cs typeface="Lohit Hindi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D66930-57D2-6EFB-2828-FB541B74D15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40" cy="50255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Liberation Sans" pitchFamily="18"/>
              <a:ea typeface="WenQuanYi Micro Hei" pitchFamily="2"/>
              <a:cs typeface="Lohit Hindi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20DC83-BB66-A696-AC3C-0578B5F17A06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200" y="9555480"/>
            <a:ext cx="3372840" cy="50255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67B7FD5F-D85A-FC49-9CC4-F89F7C906EA2}" type="slidenum">
              <a:t>‹#›</a:t>
            </a:fld>
            <a:endParaRPr lang="en-US" sz="1400" b="0" i="0" u="none" strike="noStrike" kern="1200">
              <a:ln>
                <a:noFill/>
              </a:ln>
              <a:latin typeface="Liberation Sans" pitchFamily="18"/>
              <a:ea typeface="WenQuanYi Micro Hei" pitchFamily="2"/>
              <a:cs typeface="Lohit Hind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2092292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3B5BFB-4168-52D4-5F00-D0CD33B44E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764280"/>
            <a:ext cx="5028480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E88E93-2DE6-F29E-C9AF-A879BCD79578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39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0489BFFF-B71A-B27F-B10F-E66085BF937E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5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53159A-706B-B5FA-AD91-F30231AD91E8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200" y="0"/>
            <a:ext cx="3372840" cy="50255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073172-A085-9002-44D7-4C0DCE9F7E92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40" cy="50255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330CB-6F53-289F-CD3F-EEDBD04B404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200" y="9555480"/>
            <a:ext cx="3372840" cy="50255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CD6CE454-7473-5549-9C87-534B41BEB75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48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>
        <a:ln>
          <a:noFill/>
        </a:ln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7544C-D6E6-EB65-F00D-903D34EBF9F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7BD1A58-684B-C647-95BB-6F10C9BDB0D2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CDACEF-4EB3-E9B0-DFCA-F6C6FF88AB6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11456E-CBCF-569D-2580-59A29432DE2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D5A6D7-138E-63B7-D1F1-D5A8B13EBBF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8D7F2B70-3413-454D-84F1-D5AC705C8489}" type="slidenum">
              <a:t>10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DF5F8C-061F-3823-C9FB-D2219DADD70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5B0883-E325-DD65-5FD6-C3F6C73A92C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9C7B24-2427-3B16-F1FA-3E60AA4F304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6559067D-07A5-994A-960E-11B2C1002D75}" type="slidenum">
              <a:t>11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A3E2C6-CBBE-C6ED-6B3E-08DFCEEB352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8D0502-9EC6-7DE7-6B18-E829015C58C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ADE84C-49FD-691F-66FF-7D44BA77410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8C53C9D2-3B64-9A43-9CE9-9D5A28C6F09F}" type="slidenum">
              <a:t>12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CFD253-2F56-7F68-9012-0F2083D3D5F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FE37D5-BF8B-1AEB-6B18-A2E2624C38F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B9C08C-2575-C9C5-26F9-BFEA086EBF6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8651F293-CFC7-0349-A3AE-DE52AFDFD94F}" type="slidenum">
              <a:t>13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96177D-4591-E9BD-0B76-81C4C56BEE4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55BF0B-0607-8A83-AD79-649A506C61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68A34-E282-4F5A-C546-CED18C2E389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8B0E6F95-9389-5D46-AC55-1ACF15E8F115}" type="slidenum">
              <a:t>14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6F2953-F135-770E-593A-981CDC036EE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29D2F8-583B-DDE2-0838-622654E81FD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99C72-6FDE-E666-F9E6-EE1EA87210F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171E54C-07FE-4542-A662-FA90924F5682}" type="slidenum">
              <a:t>15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8D9F04-4026-30FB-9D6D-4F57B777849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1D1CA8-DB1F-CF92-14CA-1299A0D9099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9942B2-C4E0-A8F5-5FB7-9ABA3E59CED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6D233AC3-EF68-E143-A39F-4A6C3B6D6B57}" type="slidenum">
              <a:t>16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802070-E292-A9E6-0187-C6C60B5135F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886063-4C0F-4B89-D50C-43182618EBF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8B9D6E-6DE6-7968-8F76-66387D46880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4686610B-D54E-FB45-A8CD-797289CCD1FA}" type="slidenum">
              <a:t>17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A7B1F2-A0F6-8C91-163E-5E6F2EB6083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700A6A-898C-E1BD-7836-70477001438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7EF6B6-5C46-94A5-0004-E3A6339896D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0405AD6B-4D9A-6A4C-92D8-CF7E6645F11E}" type="slidenum">
              <a:t>18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3536D9-876D-A79A-16CE-58A55E41507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1EEFAE-7EB1-6728-21D6-B02353DE08E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A6C2D0-9A02-F365-BA81-6937519D2F8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3284B7E6-4D31-3A4E-994C-01420230DBFE}" type="slidenum">
              <a:t>19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D648B7-4391-EC32-4389-05387175B0E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D1AFD6-B67B-2D83-563D-B25178147C1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12E83F-20DE-CF38-7935-A23725DA0A0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AB910DC8-AB7B-3347-BAE3-172DEECB66AA}" type="slidenum">
              <a:t>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87CAAC-4A8A-8F13-27F1-5B85DF1065B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4CF5B4-B3EA-776D-BD27-294B5B0A9A1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B939DD-457C-8805-4864-93E21D1187D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66EA7500-A045-4849-8770-1339F827D594}" type="slidenum">
              <a:t>20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968C7C-91F5-85C8-2444-42603F0EB3C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91E798-B86E-F929-B746-FD9351D7E57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9C900-4311-98F0-F0F7-5C0A78C4A2F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8BF5A87-F7A9-8E45-B65A-AA6B7D8962D5}" type="slidenum">
              <a:t>21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0C52C1-761F-02C5-2F6F-E8BC98C069B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921FB4-87D0-CF17-8F9C-EAD36D55B7A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F81547-589D-5F19-67F7-A6F11CE8A4A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A3DB4A50-DFF6-0141-A953-9A45614F6A0B}" type="slidenum">
              <a:t>22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87CBAE-5FD2-F1B3-CC59-6FAEB60DCA3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7C3BC0-69E9-B61A-28D3-3BAF514D8D2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8800EF-CF5E-CDD6-C35E-46AAA6D4EE6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67126919-2137-B640-BB83-FBB8207C4F23}" type="slidenum">
              <a:t>23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D50199-7201-51D4-CCA6-FC1AFF16632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3195D0-3EC8-E86C-8894-277C91F6782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D1176-B55D-33CD-B3B6-D543E75B67C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2451D5B3-AC1D-E846-9F65-1286311652B7}" type="slidenum">
              <a:t>24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55771E-8050-5BA7-71DA-38390828CF9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0836BA-9B8B-85B4-0CB4-6C60393B405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C3057-5EB6-2E07-60B7-776360EFE3D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D13CA80-A0CA-EA42-B642-40BD2139E928}" type="slidenum">
              <a:t>25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3DE447-78D9-8DEC-89D2-7B0593DFDF0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072533-0C12-03F9-928D-183ED10BF39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782D00-490F-B3C4-CB10-62DB301C223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FD5A87E2-6781-9A40-9E94-73FBD7FC8F2C}" type="slidenum">
              <a:t>26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4D61C0-3478-C572-9CB4-34559318E7B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C26AB3-D2AE-7C46-2809-328B6418194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C05670-9495-A9C4-F66E-D8D2EA9B2DD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38D81FA9-2CCC-7847-93EF-E73FB390C942}" type="slidenum">
              <a:t>27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37646A-BD9E-91E9-AA04-E4CDDE5BDCA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91C573-1879-2068-6E07-E160C540A78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3BE87E-37FF-51B4-C881-E002383DB50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0FA22AC2-2AD7-5A4F-9A9C-3AB8E31FCFB1}" type="slidenum">
              <a:t>28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A45ED4-BF90-B45A-C1C7-053AE9B214D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3499FB-933F-96EE-3577-6C28BE30796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6B7E68-52E6-2693-EF66-514414E01C2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6003278-B5DC-A34D-8EF1-011B997E9C73}" type="slidenum">
              <a:t>29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8F7B9D-75F1-0A4E-AAAC-1CB6B209155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622D46-45D4-A2C2-E076-765D66627E9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BE4CD-9E13-F5E8-44D0-358A25B8C75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E01D46CC-E513-F84E-94C6-5347D14D838D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9E5F0B-E8B7-8AC4-5FBA-14BACD469B3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20A747-F84E-26CC-89BA-7C6BD32E044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185F14-395E-6087-A7FA-47FBBE18202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069DC7B5-6761-3F42-A89C-AD66F4241C44}" type="slidenum">
              <a:t>30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65B7A2-DD09-9C6E-DBB6-133D6EE55DC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D23ACB-56A0-72EA-9CA7-2B057DC2649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4482A9-FE17-FE74-560B-5D534B4DCBB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90775A40-D15F-8B40-843D-38FE990459F1}" type="slidenum">
              <a:t>31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ABB926-E625-6138-DC35-91FB5F2D553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67F1ED-DCE5-CB99-496F-781C24BE0E1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49E58-EFA5-4B5A-F510-7E1FD49263C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FD1858A0-E181-A941-A69D-C223CCC53C37}" type="slidenum">
              <a:t>32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A20EFA-938A-7B8B-41DF-D7F8C20BB32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9AB658-A5F0-31CE-EC1F-D5919EB707D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64DA7-1836-E903-D0CD-97DC6C88348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FE0F60AA-FF90-6C46-B53F-AF87A770BFCE}" type="slidenum">
              <a:t>33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82D057-54E4-BC25-8009-4321EA4D35C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FDC633-A0C3-1C34-37BC-4DD917B3324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CACD8-C05E-EBAD-4D0E-71E4FA12F3A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259A9627-08CA-FF44-B242-E9C4F6E9895B}" type="slidenum">
              <a:t>34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D07AF9-D01B-B118-CA35-E01DDF068CC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118C1F-20D3-AADE-056B-3765ACAE453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DE19D-16D4-B0F8-AFC5-56F2B5E050A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2810DFE5-9A31-534E-A5F2-03978852E635}" type="slidenum">
              <a:t>35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880F07-0A15-5B9D-A13D-C9933BC9A32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81C4AB-B24F-FEF7-C380-C7ECDB468F2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8730B4-4A19-69A8-8B7E-00C6511B7BA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BF50B12A-1AAD-1A44-A0FC-EA889DBAFA5C}" type="slidenum">
              <a:t>36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0691B4-64CC-A987-4AEB-E34556FC57C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410B44-AF54-BE66-2F34-376A08E18D9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5BED9B-31F6-17CE-530B-CF4262B281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40C5A754-29F4-D543-AC23-1906447C0892}" type="slidenum">
              <a:t>37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B184DF-930C-A985-4DFE-9C59D1EC30F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D50BCC-C487-B6D8-22EA-5542AEF8202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EC27E-5534-1AE7-3493-3AE5CF6C77B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6DD21A74-95B5-EE48-9E8A-812ED9E2CAEE}" type="slidenum">
              <a:t>38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A39C55-9594-CE72-EDED-74DE82125F2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D9EA9E-4577-D9F3-8450-4408F54AE20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2F193A-03C2-AC4F-B963-D0D18E7078E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52656C9-CB6D-7D4A-BC2F-EDDEF9A18C4C}" type="slidenum">
              <a:t>39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14B290-D66A-BEF7-8F0E-FF74C92A8F3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75D180-D2C5-246B-212A-DE0D1D1D818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FAA525-757F-771D-416D-7704097DC05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BC0BBCD9-5845-1845-ACE8-39C89CC61C57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36FB95-B071-5A4C-320D-627AC9B0339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A95A1B-CD84-4B50-2A27-7A335D0191B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E1816A-A28E-2E82-4DB8-29A7999851B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000E749-DB0E-2F4D-B3AC-EAC892A54E72}" type="slidenum">
              <a:t>40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6C06BB-DB9D-DC4B-15AD-9AED12328C9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1D2224-6728-5A70-47DE-5CF44F9A86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3E8CF-CBE5-CA94-9A90-C1426C9B1B0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895266A6-BC83-FF4A-B407-BD1C50F492AA}" type="slidenum">
              <a:t>41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BD5D0F-C22E-E0D8-A836-528E4F2F6C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60C05E-1261-7529-13E6-6B28FF911B2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F56F2-D8FC-82D8-2CD2-DC18036F5FE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E58046CD-DEB5-7C4D-B30C-C2087C068AAC}" type="slidenum">
              <a:t>42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A072C6-D484-3214-7F49-7A4478B9B5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A169BD-E32A-CC53-C79D-919A4A5E67A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DF56F2-D8FC-82D8-2CD2-DC18036F5FE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E58046CD-DEB5-7C4D-B30C-C2087C068AAC}" type="slidenum">
              <a:t>43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A072C6-D484-3214-7F49-7A4478B9B5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A169BD-E32A-CC53-C79D-919A4A5E67A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098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B682C2-4127-6D5A-5AC7-1CA38309971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317696A3-FF34-CE46-AC86-4D974714FB29}" type="slidenum">
              <a:t>44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C2122B-DB2F-C904-137A-397021920BF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C06AED-0A6F-956B-DADC-6478E7D07B7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ED105-01F6-EA2C-4245-D000BEDCAF9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991C738-F68D-3141-BC32-8C8240BB7180}" type="slidenum">
              <a:t>45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E26018-FBC5-6CEC-A5CB-E17E767C1CA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54EC92-96E7-3B21-376F-467E4DEB2AE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ED105-01F6-EA2C-4245-D000BEDCAF9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991C738-F68D-3141-BC32-8C8240BB7180}" type="slidenum">
              <a:t>46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E26018-FBC5-6CEC-A5CB-E17E767C1CA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54EC92-96E7-3B21-376F-467E4DEB2AE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0095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B682C2-4127-6D5A-5AC7-1CA38309971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317696A3-FF34-CE46-AC86-4D974714FB29}" type="slidenum">
              <a:t>47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C2122B-DB2F-C904-137A-397021920BF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C06AED-0A6F-956B-DADC-6478E7D07B7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15365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F7855-ED1F-170A-D8F7-1D15A897FFF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66E5198F-E84D-CB43-B0B2-1FA936ABF526}" type="slidenum">
              <a:t>48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76EA78-8A44-F71D-F24E-9A711FED5E6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258FFF-454B-B8C1-FA00-F59FB7BC422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ED105-01F6-EA2C-4245-D000BEDCAF9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991C738-F68D-3141-BC32-8C8240BB7180}" type="slidenum">
              <a:t>49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E26018-FBC5-6CEC-A5CB-E17E767C1CA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54EC92-96E7-3B21-376F-467E4DEB2AE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2232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7E1A16-2B23-D25B-0B12-96E2B4E630C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460A43D3-03AD-1B47-9D65-CFA33F38ACEB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B68D00-6E49-C70C-62A2-DA53A8C436D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5C5664-DE9E-9687-DEA6-6C10C39A54B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E9A5C-DA44-347C-4985-AC2BD9D6BBE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5116B1AF-9C75-EE4D-9B62-7075CC0A87B4}" type="slidenum">
              <a:t>50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40630B-2254-D4A2-C387-0007A5FB7EB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93787C-1B5F-FE81-359C-2C508F3CC45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3FBC38-8D69-3E32-E7F0-B12046635F5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5D0039B-7921-6E46-8A42-4DD07EF8F22C}" type="slidenum">
              <a:t>51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EE337D-1377-B5CE-E303-FFFD7D7007A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A65299-5E03-FB5A-69BC-3978230DCE6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1F587B-751D-6EEC-3826-D496CA6F396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857194BE-4FD5-C44C-92F3-D923BDCD17C3}" type="slidenum">
              <a:t>52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ABD19B-70CA-30EB-13DF-13D4598B672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D5A95A-7062-17E6-D565-081B8A0D7A8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1BEA49-5734-28DA-9FC1-A0339E991B9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A85E4E47-EA20-0441-9B5B-FB17C035A476}" type="slidenum">
              <a:t>53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5B326C-9B78-BB28-2D02-128BCA0FA9D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53309E-92A8-C90F-30B3-0A477AEDDA3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06160F-84DA-D24F-F4BC-D0724B149AC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251992CA-74B6-3645-AD59-A6750D2FA02D}" type="slidenum">
              <a:t>54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3B9B06-5DB2-096A-55E8-23AFDDDE5A9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772195-EE83-6B25-C374-32A97C716A9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2A94BD-D02E-5975-0768-458B12E2577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F86402D0-5BF2-DA41-9B31-6D3AAD1C9456}" type="slidenum">
              <a:t>55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FFFBD6-DAB8-8440-AB36-C6982E2685A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46F9D5-16C8-8BF7-A655-84E429F7AAB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F8A96-5213-3D27-5BFE-F20DEE7C95E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32B6F398-EB5E-EF4D-9BE5-4F3CDBE8047A}" type="slidenum">
              <a:t>56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8D9766-3771-9DB7-49EB-8130F3CD4CA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45BE7F-E873-9530-1D66-5302ABF815B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55B6C-12EC-C521-EC4E-8AE7C3CAC8A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5E178699-9477-5B46-A99A-E92A519B70B7}" type="slidenum">
              <a:t>57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D906B4-C362-FFFA-5D95-B5694A78C54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BCDAA6-3548-8161-1828-8C436CD39B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9DA17-6BC6-02D7-48FC-C9BA19C4D73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0910A3A8-4EA0-F246-8912-B11DCC04D340}" type="slidenum">
              <a:t>58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2718E0B-D032-2E48-36B8-32A57A8E7F6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1AC8B7-AD0F-BF3A-6432-C779F307F5E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B02A04-D16B-C8A6-DB28-DCAF4493FD9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903FF38-3ECB-674A-B91E-EAEEC978FFC4}" type="slidenum">
              <a:t>59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13D7B2-9D0E-F598-0A22-84279725855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BE1E13-506A-9532-FC35-42691CBFFC3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BA94C-B2B7-EC85-961E-0A6387DC2CA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9F45010-D4B7-A943-B1EE-CFB9EBDF554A}" type="slidenum">
              <a:t>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9EDCD7-9710-FD58-0410-BAB877D3700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927B6D-E9FC-74A4-6C02-5F3E16CF9A6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5DD56-F7D0-72D5-D774-4936FF3B91F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842D3BA-8D13-A842-AE6A-396810DAA629}" type="slidenum">
              <a:t>60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677DBE-8B2C-BD92-0743-DC104478975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7BFF39-6D11-5989-8C4E-6CE16BED541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BA33D-BDA3-EA83-CDE9-5BA1BD7DADB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FF0D1194-0C0A-E74B-B781-D244EA87B0CA}" type="slidenum">
              <a:t>61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733685-7945-6215-4EFB-B02617BF70B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D3475F-4A1E-8B26-929D-C9141F3076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C7B229-F985-F5E7-6747-193D78A38AF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97ED382-9E9F-0C43-8D9D-2D5D733B92E8}" type="slidenum">
              <a:t>62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ED4296-3DD5-5D47-86B2-5D630A622FE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DFC71B-2B2F-C466-D2D1-CC31167EC21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3A4F12-28CF-1D0C-A008-088A537B752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DB8192D9-5188-7442-848E-E663B3CB490B}" type="slidenum">
              <a:t>63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20CA5C-7E17-90DB-FA2C-7DC29158A4D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6670CD-D4A4-7774-5776-CD9AF850E4C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8C115F-0584-370B-42C4-2356C882EE8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7F23974-6348-8A4F-997A-DABB93C8D361}" type="slidenum">
              <a:t>64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A22521-0EFF-0D1D-58D7-C8DD49836C3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C73B78-16C1-5B6C-5065-4F383E8B5AE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7CDC71-41E2-1288-DD35-54E05150B68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F372057A-2876-AA49-89ED-7B6D9BAAB0A4}" type="slidenum">
              <a:t>65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952B7A-33F3-35AB-C1E6-08DEE794F44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73EC74-B600-DB1D-DA2B-E7C7FCFC28D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312C9C-6065-E11F-3EFA-AF1941D187E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7D15DADD-2F34-0545-93B4-BA9547515056}" type="slidenum">
              <a:t>66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CB0575-4336-AF13-E5B4-48E008F8A4E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95E85F-EDBC-F216-A919-9D77BB736B3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066AE-5897-5CE9-545B-D2FB80FE989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A20412E-CAF3-2247-A1B6-5C889CB3DA66}" type="slidenum">
              <a:t>67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D6C80D-CCBF-DD12-BA10-A024B6F935E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98099E-D301-429B-DA8F-296F70FF1D5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015F43-1847-B795-2EC1-D96A75DF2A3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7C278FCA-6DB8-C546-A99E-F906949EA251}" type="slidenum">
              <a:t>68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252A93-F166-FE3F-EE0B-1849B9F801E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CEB373-C862-01CD-EE7A-8CA49765B59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3F262-8411-3397-9381-B2F253268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CC6FC968-3165-964A-919B-E49A31DE9388}" type="slidenum">
              <a:t>69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1AFD87A-CBEA-C69C-BA73-FD41D57960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7D77D8-2447-83A4-CB73-BA07A5E7826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5AE950-2CF3-F351-0220-BB30A8ACAEF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E1BE70B2-8160-C34F-82FE-D520DF19DBCC}" type="slidenum">
              <a:t>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56BB00-0A7A-CDD9-6B4B-59AF65D0E3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76EF56-F10C-FCCD-1703-912179CD85F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18400F-3B74-58E0-391D-975DB223130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D55C29A-1199-D04A-9B05-916F58F19845}" type="slidenum">
              <a:t>70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FED15A-C3EE-689C-1D5F-F651BA93217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21783B-D16E-FE7A-FF07-81B55637FB0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D2147-52F2-EE15-332E-40D8C929082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4D549D29-DC6F-B848-8181-A317206876C4}" type="slidenum">
              <a:t>71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F05964-C7F2-A220-F3A3-692BE1805E2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20134A-D8B7-EFDF-C969-EA518B685C6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47D2FF-CAE9-AF3B-C2C7-5B28A47C55C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8549556F-6D0B-9344-9C20-35A7567604A2}" type="slidenum">
              <a:t>72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AF7603-724B-A8CA-7312-B1BB60BBFC9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5D7996-12CE-9779-C7DE-49292F0C063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82CCC-2419-2F6D-2754-50917D2A180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659BE9BD-065B-F248-B655-D021D7287A73}" type="slidenum">
              <a:t>73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CFCC7-01A0-230B-0CEF-9F3657DE14D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55B265-C416-BEE2-24BA-5EBB42AC954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6B74E0-3E7A-B40F-C813-94A8D7442EE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997F3F57-D1A6-D444-A664-EE6CDD23B329}" type="slidenum">
              <a:t>74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8B6594-6B24-081D-F8FA-1BE804E3B65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20F9D1-E617-9006-02F4-ACD0C62A8A2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92E4E9-E21C-1072-BA40-DD1DCEE5499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43A33BC-FF4B-8847-A004-B170E7A33CB8}" type="slidenum">
              <a:t>75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0725DB-21E9-8098-12B4-A62F2809522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15CA56-C1E6-BE7C-11A5-3278E277B8C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30E41E-50C3-C232-A9C7-D8F4DD7EC0A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41B34AE2-D819-834B-A42F-74A374B85705}" type="slidenum">
              <a:t>76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FD37BC-41A8-609E-BA67-677EE64E2B6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8CEC05-4CD4-C2AF-0BF1-F8CC3333EC6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DD271-E400-40A2-2717-50F65759690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6D4FB301-FD85-C244-A546-FA593E3209FF}" type="slidenum">
              <a:t>77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68F909-392D-BAA9-0D99-08A2DE61FA8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2AA65F-A74B-9FD5-916A-E740C54C527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A2E0C-E5D3-ED40-E4D2-9A83960CF5E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F40411FC-96E9-1041-9143-BBD0343DC8EE}" type="slidenum">
              <a:t>78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7E24BA-AA8B-0E2D-6055-4450984F215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DC6965-D868-6986-4407-B5BAB55364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25E6B-FD7A-F41F-7F19-71204F5D78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26697EAC-7D77-6B44-8539-5D039E20DB5A}" type="slidenum">
              <a:t>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8CFF79-3077-084E-5ACA-21B1243AAD5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6E3488-1E41-AB4D-2595-AF0FAAC49EA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0B44A7-6DFB-8FEB-5A24-38D9F903D31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>
            <a:noAutofit/>
          </a:bodyPr>
          <a:lstStyle/>
          <a:p>
            <a:pPr lvl="0"/>
            <a:fld id="{1DB3C526-87E3-6C49-8255-C09072FB9F82}" type="slidenum">
              <a:t>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D54441-0101-4480-4B21-A2C4B5FA834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3AAFD4-047F-1806-5DEB-5A8652B17C5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E082F-BF8F-85E5-A59F-AA28A12407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D7ED92-CD26-D702-D472-114545FD41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92B8E-D81E-929A-FA45-D8F6B488D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86B90-00D2-478E-1C9E-54044B343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202C1-BECD-8D77-EA1A-23FCEABD7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1AA141A-EEC0-AE4A-9B8D-D964E2F18D8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36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2F277-E848-6B8D-B56A-6916730D1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D5EEA7-E39D-1B8F-09D7-F72B0DDD8E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B5213-5425-C906-4E08-E1021F1D2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31C15-A14C-073E-0E32-BE3C5896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3CA9B-F5A0-6D5E-BA4C-91468CF2F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BA75837-E1C0-E345-969D-968731B7828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095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5A4F80-A1C0-BF44-EE8F-B8D6E4766F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997147-DA2D-0452-92BF-9CFF10275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DA670-F481-C2DB-37CE-D838241CD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89C31-0B64-53C7-3CFF-ECFE57312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FFDC5-8830-3C5C-A7AE-47F69C71F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0B621B3-0CAA-6C48-84C4-9F8A8F181A1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12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398B7-C909-406E-00F3-1D3CAA514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4A3DC4-895D-A93E-6809-1190C521AA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15B60-88FE-71D2-94ED-BFFA8D0E4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4D82C-F57D-CD51-353A-F2BAC1CF8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8D2FA-63C4-4D07-7050-54225E46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11CB7E7-E568-7640-B697-0D8033622E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168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B7D7-6527-8C2B-8250-6A309ED2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7FEA3-6FCD-77DF-D506-6925F8C3D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F2A13-9431-83D1-F997-00CBC339B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833D6-6C35-7F42-4596-ED08CA43E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5C178-D605-7749-00E9-BCE3DF2A2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AAA6F81-0FBB-6143-9373-B4B0B9C841C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963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5C684-DB32-D434-4807-0F8954984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FFD44-BE3C-5491-972F-38BC95E6A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F13FF-8D44-19EA-9617-F67C5C547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38A12-2604-6B20-8C11-65536911E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0F79F-FD81-B350-6271-4F333B171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EA4AFED-1E27-E847-B774-B48A6AF652E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881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8C5A2-A72B-F4AA-D64A-97925360D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38E2-92CA-E036-2AF2-71B975AA2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989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B92482-3B42-F117-2DA4-5A121003F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989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C6D348-41B1-3FDD-9AEE-CB152A0BD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7FEC5-2CCF-1DCC-EA4C-3B947D97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CF86C4-B8D5-FE97-4B01-E86CE1028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3CB970E-F1A6-4043-A2B7-53026546AA0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362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4C592-A298-B7EA-731E-AD80B2C2E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0DDD6-000F-2956-A78A-021F424CF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1B01B-54C4-4E7E-B0BF-562E7992E8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59E628-5437-69C8-52D9-4F54B249E4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F1DC94-FFEB-FA53-323B-17E733A11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BE57FD-DE0C-9E68-4AB9-BF2F8BE16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6707A2-99AA-2E02-ACCC-7EFE33E7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8D16BA-81DE-2630-F31B-EDD4DB26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804303D-6429-364D-B13F-9B1FA07E28D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309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53C91-4321-2876-A6FC-FDC5D640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2B11E0-C69A-BB2B-97D8-E84D0C873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6B4508-B7D2-5950-93E4-3B040FFE4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9E8EC-1B8D-56B0-2446-9ECB71BD9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425490E-5886-E847-B229-17A5BA6D6F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2093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D44333-74EB-DA5B-3462-B1504AB8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D26B49-C259-3CB4-3789-5E9ABB65C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E9862-B9F5-81F5-1D6C-04DE845D4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5E89C26-99A8-6A47-80C2-9BCF7ADFFFE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250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F70D3-A761-E579-B923-506312F2C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4698B-AD68-FF43-D910-6BEC77897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4B13C-1529-780F-6CBF-201DF6E50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B06956-7987-0C8E-3065-4B83C68F1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EDFA8-56C8-96F6-9E1B-36C8E92BF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8AA35-BF0C-36CF-BD1B-7F70BF1B3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DDCAE67-3868-BE4A-90FA-CCC36545B90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99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F8A1F-62FA-39C5-CF77-F22FFF323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A7CD2-2857-D9D0-E31F-87E733148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68EE2-3A7D-0863-BB52-010914122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217D2-EE55-32F7-6320-EBFFED527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58E8B-0AB6-C441-6524-55CE9C96D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8C38EA-DE0F-5B4C-BD6A-74AF368BF9D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253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22272-39F7-1C9A-8680-DFF576AAD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7CF05-EDBE-CF9C-1C98-675B39312E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6195AB-AC4B-C346-C567-DB0B6398F0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866BD-A891-B18B-7971-B65C5F6E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69419-40E2-4F38-41A1-754E4A6D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7ACA68-C2A6-584A-7E5F-8AF81FFF0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50DFBB0-B0C2-104B-A006-2874D1DC501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9742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77F32-1679-53CA-9840-40F4B69CE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485F23-F8F7-E044-E2D2-04E8F8D53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FF3B4-A161-B336-2E50-464A1110A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A08EE-FB2D-0DA1-0C57-D88FA854D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94796-6A6C-C50D-BDBE-989292481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5054D4A-A8F1-7348-BBCB-C3A6E4721FC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065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18FEB1-2328-C365-89AB-6F45485701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0"/>
            <a:ext cx="2276475" cy="67579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3843F3-26F7-1672-0577-34CFC65265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68313" y="0"/>
            <a:ext cx="6678612" cy="67579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E9297-4DE2-7046-00C1-399BD9867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FA6A3-82FC-9D4C-1B9C-BE10BC016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878F7-0D79-8471-068D-77D315FCA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E2312FA-7AE1-A443-B041-43E7E6D1CED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654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68773-B197-A62B-1B74-DF625E17EC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03435-A8DE-1F30-D6B3-A35E479B8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028B1-B55F-CACF-16AE-464A96A5B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C94FF-C9DC-110D-C54F-A56247788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287D0-5763-705A-B9B3-263DA41FA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66A50CC-5EEF-A841-8ECF-6837362533E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6216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5920F-C875-C59F-E642-9C83E126D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E7B1D-F5A4-2FE7-05E7-46A9CC23E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4B963-4406-716A-1021-B3AB107D4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03980-52B7-F914-3E18-8C309D168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E0607-170C-18EA-3432-77831DFAA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C5AD771-1B13-6A4B-80A2-230D15305C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0815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5D08F-77FE-B10D-02E2-8D461C2D5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9FD0C-7D4F-CF61-11D1-2B0279EDA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E44CF-8628-7C11-F083-3EEBCF9A9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153AB-BDCF-707A-AB83-7E52542C1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70E4F-2CD0-C993-F30D-9A03CE9CB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FD46AB2-11DA-7E4C-8D9D-B74BE814C5E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821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52EC-E079-6A32-AE04-A7D821AD6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E7B3A-0C79-60A9-693B-566292387C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989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CB46A-9B65-2F45-E12E-065A5161C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989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3C7481-7D9D-4C29-2875-40A61F0B0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1FF03-E4BB-98B4-5AFF-2C2D98DE4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3A91AB-56D7-6368-3A03-9B8AED959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FE2463D-0D0C-074E-9162-083F268DCA7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070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74884-4F44-ED8E-3E3D-BA81D8C4C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69D5F5-4839-9B48-7BE6-A2E602DFD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57531-0E99-9485-C75D-64410096B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6D260-C9CB-0322-BF3C-F4D24CDAE0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26B023-2DD8-2A10-BEDB-C44B6BD1DF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143E5A-1BE7-BDBB-5B46-16401E572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9DE972-6FE3-360C-04AA-4AD7D9ACD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C0E222-DEC9-4146-2E2C-20CA63023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925B3BB-5D4E-B241-BA0D-58D42F9B8C0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783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36201-838D-87D6-5BC7-FCD0D80E1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98AD16-3703-5A41-2158-37514C1C6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AFFB40-A738-1ECC-CC73-B84F748A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4731F4-5828-9C9D-8605-E84B06723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8ABA147-237B-8747-8AA2-EAA6AE0525D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4260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4349B4-28AC-E8C0-E041-653A01DA4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B6DD87-96A8-CF63-716E-39972658D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403387-A126-5C66-898E-8AC5A8BD1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AC5133B-61E8-ED4B-97DE-45BDAB753CC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42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7B79-2993-AEB3-378E-8254483E1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26EDE1-B5BD-F8EC-724C-0E21B24A6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E0484-1480-6580-C363-A8C6B9AF1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C1B42-E538-E669-B5A9-49851878B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D5F80-0E7E-594A-D8A9-25ED691A6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5BFB405-BE21-BF41-98A9-A058C0661D1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8676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0A3F3-A128-B3AE-6095-DBBB5F4C1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4CCD3-E0EB-D654-410A-842331EB7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5E9C2C-1CE2-0502-A5F7-97C1D0B16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E81B8B-017D-D47C-07C9-C41E8847B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12BF78-745A-01D9-95FC-5AF698578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C3301C-10A7-B750-50EE-F898C1116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E83B722-DB3D-2448-B802-19CE53BB31A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578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02C0D-3095-B1E7-1CD3-B650EACEA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AA331A-14F1-DC2D-F088-6898D2DC24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29A019-B848-4D5F-5601-6A0BEC2139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2AB7A1-0666-A2BC-DADF-C8C501C2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AF16A-C18E-8D2A-834C-496B3459A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9B39D-AF10-5F04-0B3C-792AA21EC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D584161-0A75-BF47-AC57-C6983F5B9A1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698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F4F16-2426-5E65-15FD-58C21C58A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F677CB-EB11-5DE3-0452-CADFE7C20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C32B0-F80F-8B8F-630E-2C45D9BBF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7944D-EEC7-799C-0E45-764178BC5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30900-4BE3-8FCC-7DF9-4B6DE6AE5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D6D4AA6-4643-EA46-A3B5-012E2DD11D8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378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FD3C3E-94EF-23AA-30B2-CA58140886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0"/>
            <a:ext cx="2276475" cy="67579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D1B93-9FAB-C52C-D74C-C4DE36BAF7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68313" y="0"/>
            <a:ext cx="6678612" cy="67579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CF25B-00D8-5FDE-2B9F-472E87BFE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DD95B-F56D-4EAE-759F-E4EFAB611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325E8-CDC8-7921-7FF2-653910859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1381C8-E022-E944-B342-79C602E9868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2533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DB8EE-2E5A-552B-4F62-D44DC8D83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2E4C85-B41E-A0F3-4B77-F020BE565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6392F-5FB5-BE04-60A9-C1B179EE3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58A8E-F6CC-490F-196B-FB507D51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A87B8-C9B5-82BA-E843-36DD9E40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436E56F-114B-074B-A782-04BE90AA290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087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BF85F-10DF-6FA5-6B33-99B2171C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B2712-1935-58C7-2905-1FA28F0A2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57F40-B8C7-45A4-6876-F2B801716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BF205-3C5F-B304-F57D-545F8C8A3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A6B06-97DE-7840-54EC-8806CC584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3A21D97-E6E1-E14D-AC85-F0F7578D244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50308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9B35A-0D23-3BC0-7CB9-77B7782B2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EB571-0331-FF98-C002-D1B48A2C0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49286-DA92-FB24-F4A9-258E32971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AD1E2-E8B8-E659-E768-2D60544FE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B5A7F-E4CF-6DF5-138C-3649255FD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C96DD3-1A37-5A48-BBE6-71DFA1AAABB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92426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3FF09-3AA0-5B33-4D57-E6EEB46B4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1A919-BA75-4FD3-0692-2192EEB870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989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4102C3-DE59-2421-740D-ACDB136EC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989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0E776-198C-5409-0707-F0D6E68CB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793916-E41D-1C5C-35FA-49C0B66B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761423-D08D-B711-655D-84F5EE9C6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9DC0CAC-1229-6F46-BFF8-57A6390F9FD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5514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596B5-F82F-F11C-D511-E519D8EB6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6C423-3396-A54D-F6CD-857B952D5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C3C3ED-B9C8-9E9F-D4DD-966BB340C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8D1A0A-0F69-2D16-E3D0-E960957BAF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CDF502-32DE-81FE-111D-8A00071242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E84146-1A15-8167-5913-682CCC434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D61157-86AC-6133-2945-6617F5CC2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CCE455-9DC2-B506-66EA-3C369C6D2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5C76CDA-EBE7-9948-B265-09AE545AD9F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3593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349A7-34B0-E239-0856-1B6D60586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4FE6F-6E95-A84D-7EBA-7118DF681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2D184F-A335-B39D-5269-1002A2E28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B6F5D2-FFBC-7205-FEA6-04DF7F527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036B60B-D9E9-6C42-84AF-E7EC3EF4ADC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349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9D970-342F-83A5-7A10-7DF145108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A95E5-2744-7BA1-B34A-2C29C669F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77ED8C-D99B-BDC1-78D1-BB93A9265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39294-6790-4C99-B2C0-A3A6C1FD5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22811E-8CBD-E26D-A564-6B7F07D9E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88AD6A-538A-4225-943C-ABDF58F9B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9BB871D-04F1-4B4F-9886-94EAB2E0D3E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737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514780-3C55-9F53-B9B3-05B5EC77B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F28A1B-565A-C43F-9890-7007F6460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AD823-725F-56F1-D594-89BDEB94E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6542328-62B9-6045-81F5-5C70D0634AF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4953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D048C-187F-1B4A-BE4A-0E3F6C3CE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A9E0F-3EF6-18AB-004A-848868AD8A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BBBAB-AAF3-EA10-CBE3-A6D4A3426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A7A035-A405-D71A-6398-DDD460EEB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3E0A2C-A133-00C0-D8DC-D84CF29A1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DD152-EC53-8A36-4DFA-FD30B024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BACDDD8-059D-7640-99F1-29226F26EC8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9568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5C282-F9E9-1FFF-CE14-A36E93EB4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D61CEB-71E7-6754-213F-09B25527B8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4B4D5C-62C2-BCCB-3682-3356172313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37C54-707F-75DB-C002-400790B12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416674-DAAD-F306-6AAE-CB218F7B1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AD630-61D0-C0FB-701B-15BF097FE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95EC157-0FB1-2B4C-B1B4-34FC9B18B61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31280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CCB53-7673-4AF3-5153-B0FB00B03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6E5E81-D7F1-4D10-F27F-D420DF66C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B02DE-7582-7772-EC78-AF1D0C804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1BC84-2E6C-8249-86C7-1F2FEED4C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6CFA6-DA60-3B41-5CBE-3515B14C7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E59058B-DB90-CE47-97F0-54EB2EEB065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33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321D53-F50B-F471-65E0-3DB3725B79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299325" y="177800"/>
            <a:ext cx="2276475" cy="65801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0406-193F-82C1-B91D-B683B2D2E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68313" y="177800"/>
            <a:ext cx="6678612" cy="65801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B9D4A-D88F-222F-FB2F-0395CFC42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1486-4621-B172-4D01-761C022DB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CA90F-70F1-A2A1-882D-2BCB31F5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C1710E9-62AE-6B4A-87DC-AD879B894E6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984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5E5B4-5951-DE8B-335F-EA2E60DD3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236663"/>
            <a:ext cx="7559675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556BE8-60E3-5103-3185-76810E9242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970338"/>
            <a:ext cx="7559675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C4EA8-923E-20CA-7C0F-60C36D3D5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23B6A-443F-1C1F-B1B9-57C2F8B7F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918D8-E55C-59C9-C782-1D8121F4B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4AD623C-CA9B-154C-A47F-5840EB899E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52620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77487-FC72-8ACC-E93B-0DFEEB9D9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E6483-B230-6941-9EBF-519A9005E9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D9A6C-E94F-93C0-615D-81C5A321B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AE533-FF88-F501-CED8-30F626F4A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87D27-CE67-33CA-A86B-F76398857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D8E1C9A-BA80-7C44-932A-100F637A17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58334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9B11A-5430-9BE5-36DE-FB90BA5D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884363"/>
            <a:ext cx="8694737" cy="31448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27606D-F39C-B714-93B2-46D3416CF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5059363"/>
            <a:ext cx="8694737" cy="16525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4FE95-45D8-2CA0-F04A-6EBB1EF94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C0D1C-7059-554D-6F38-2C63EF1DB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B9F85-27F4-B642-2A14-0DE548461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5DB4A43-E4A6-0E43-AA14-A8FDF058BCA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412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9DC65-9F22-F2BA-1324-F6E293A2E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F7550-4860-11AA-BEDC-F29618119C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989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284624-54D8-2DBA-DD7B-3D6397BF8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989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04F87-2F05-2542-2BE4-D911D8137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FD8D1-F155-BF8A-A0F2-52BFBA36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5822F-9B33-8B9B-50BD-520F1079A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9DD8FDF-072F-B04B-A734-F6AAFE5A152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566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90352-5A80-47AD-1A9C-5060D300B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B2F1E8-7876-E1F4-73EA-FE7EF38347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FE26E8-1CAC-4499-D269-51459356B5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000110-778A-8EC8-7151-805CCDF5BD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ADF9C6-1806-1A97-130D-1B1153872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78681F-8CAB-699A-315F-472EFB56C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F44119-11D4-D126-D64B-3867C6578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E2A4D5-8AF3-1809-FF81-5EBCA8257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24020D1-AC85-2340-9903-5673EB17F7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10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065CF-CA6F-FE5D-1B39-AAA9A71A5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03225"/>
            <a:ext cx="8694737" cy="14605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E5875C-3526-A071-C713-F90EB6484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852613"/>
            <a:ext cx="426561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530056-112A-E375-503D-94E2EFE02E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760663"/>
            <a:ext cx="426561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921552-3581-EA14-A6A0-AAB6BA691B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852613"/>
            <a:ext cx="4284662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AFEDF6-CCDF-6FDE-0D65-48F8ECEBFA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760663"/>
            <a:ext cx="4284662" cy="4062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24C084-8550-0B58-97CF-712A1493D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64AC56-76F1-7A21-21B8-0B926DDA1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2AD360-6F7E-C0C9-796C-17A2428A8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A431E76-FF0E-7043-83FD-5818B6C4B4F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317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BA11F-7A16-7799-B65D-DE7C0ABD9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3FCA7-08CA-D405-CB74-8B543F664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3395D-D678-040C-26F7-4C1F5C07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B26A5-B6A5-446F-79E6-EF3C3F318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E798E4B-8234-2842-9C55-8F23BCF75AA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3461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22A470-441C-1C5E-C6CF-140CB259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FEB007-2054-05CA-7A45-58A1BEC6B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1492D-496D-6607-C8AB-D2C4D0F40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1E57F3F-7852-374D-B0A1-5A947EA62CD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3509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4CF3B-783A-E949-5363-33A346B74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0C576-9746-B5FF-4407-A7E232B968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33D44C-9F72-7537-F517-E182464E9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B7C154-3CB8-D81F-59DB-1171DBB98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B98A71-7A06-8640-8368-43E6FCED6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1ED9E-6533-6079-5DCC-D84E6B69E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6C9D09C-6F42-D34E-98FF-9544F23DDCE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0052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9D484-8EB9-2D24-DC39-988D97D4D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C0688E-3E6A-142C-1072-06D176215C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43464-AE61-0781-E931-602A300B2A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FDB35-8163-E9F9-98E2-AFA6804FA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1227F-82C5-1956-8F2D-E1C9BAD4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9DE1F-B7D6-B86A-9E59-291A883C7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0B902DB-B02B-8047-AC66-7255741F388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20120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72E3D-1BD8-62B3-FB98-BCF289409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F52075-8380-8C1D-6925-30E741E63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9D160-7F71-94D3-BF62-84C595851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44FEF-58DE-5249-A42E-B2276ACF1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7C5B5-E64B-23D5-D638-60D27950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44A432B-C538-324E-B5D6-8C7D6B951B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12889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C176ED-CB38-2297-4008-662601731F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64563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0E1BE4-E9D8-1955-4F93-D8EA1FC1D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64563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CE6C0-85CF-5194-3E9F-DA8550E0A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8415A-9D47-113C-08CC-8F2B73AF6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5019D-57E8-BE3C-6078-1971CFF9B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4E1EC2E-E141-0B4A-96A2-00029488DB7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3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243DA-455D-C795-2BEC-B95D45065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FC46D7-0CD0-AF48-470D-0FDB2CD21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CEE9B-4BFF-BA8C-464E-A6F0F8809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5A409-EB93-7B09-E304-00B3BFEFA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3693EFC-5ECA-7C42-8B7A-6957252ECE3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711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997C1A-8767-A5C3-316B-9DD7C946E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E4DD2-FEA7-5708-F0DE-F4265FEF5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27C88C-3CE1-CECB-1FEE-986C37DAB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2C9C806-0BB7-164E-8DA4-320681312FF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8382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96FDB-B9B4-BAC9-73BF-DDC59BCC8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6D7D9-84F5-3571-407A-EA653D90B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0EB25-3CC7-EDED-BC4F-4EDF4CF16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66DDD-DD74-59C4-D8E5-945DA03CC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4297FB-76AA-AE62-0166-1E45B85EB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ECDCA5-E970-F13D-695E-FDE472D6B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D55AD9F-2BA3-BE44-8917-F09A18CC5A3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057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52230-03BD-35CC-EF53-23B3C1C80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503238"/>
            <a:ext cx="3251200" cy="17653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4968AA-9B61-216B-E265-E68844C50B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1089025"/>
            <a:ext cx="5102225" cy="5372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E400A2-7EE8-2666-7E62-93FA75BD9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2268538"/>
            <a:ext cx="3251200" cy="42005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07DAF9-7EC0-A1E3-4F41-D756BD1FC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B8B386-DFB4-6D00-64BC-1AFC4FCF9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B2024-B25A-3D7F-654C-C4B20440E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529C188-EABA-D248-8B10-1C4235B6817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307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C89420-55E4-D3FF-7EC5-6C1FF6E787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05F0E9-077F-4ED3-CCD6-9BE45C8AAD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9B5B8-5780-6283-FF00-6AA85AB6BDEE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B938E-2042-E012-8D32-94E3CF874CA0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lvl="0" algn="ct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82AE9-8C01-9CB7-49BA-EAC03377BCAB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00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BB71685B-BB0A-C345-8940-A70646D921DE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hangingPunct="0">
        <a:tabLst/>
        <a:defRPr lang="en-US" sz="4400" b="0" i="0" u="none" strike="noStrike" kern="1200">
          <a:ln>
            <a:noFill/>
          </a:ln>
          <a:latin typeface="Liberation Sans" pitchFamily="18"/>
        </a:defRPr>
      </a:lvl1pPr>
    </p:titleStyle>
    <p:bodyStyle>
      <a:lvl1pPr marL="0" marR="0" indent="0" hangingPunct="0">
        <a:spcBef>
          <a:spcPts val="0"/>
        </a:spcBef>
        <a:spcAft>
          <a:spcPts val="1414"/>
        </a:spcAft>
        <a:tabLst/>
        <a:defRPr lang="en-US" sz="3200" b="0" i="0" u="none" strike="noStrike" kern="1200">
          <a:ln>
            <a:noFill/>
          </a:ln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D79E65-8CCC-8539-CB4E-AD9E5A14FF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8360" y="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lvl="0"/>
            <a:r>
              <a:rPr lang="en-US"/>
              <a:t>Muokkaa otsikon tekstimuotoa napsauttamalla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CB44F-DEEA-50FA-F8D7-730C15B0BF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en-US"/>
              <a:t>Muokkaa jäsennyksen tekstimuotoa napsauttamalla</a:t>
            </a:r>
          </a:p>
          <a:p>
            <a:pPr lvl="1"/>
            <a:r>
              <a:rPr lang="en-US"/>
              <a:t>Toinen jäsennystaso</a:t>
            </a:r>
          </a:p>
          <a:p>
            <a:pPr lvl="2"/>
            <a:r>
              <a:rPr lang="en-US"/>
              <a:t>Kolmas jäsennystaso</a:t>
            </a:r>
          </a:p>
          <a:p>
            <a:pPr lvl="3"/>
            <a:r>
              <a:rPr lang="en-US"/>
              <a:t>Neljäs jäsennystaso</a:t>
            </a:r>
          </a:p>
          <a:p>
            <a:pPr lvl="4"/>
            <a:r>
              <a:rPr lang="en-US"/>
              <a:t>Viides jäsennystaso</a:t>
            </a:r>
          </a:p>
          <a:p>
            <a:pPr lvl="5"/>
            <a:r>
              <a:rPr lang="en-US"/>
              <a:t>Kuudes jäsennystaso</a:t>
            </a:r>
          </a:p>
          <a:p>
            <a:pPr lvl="6"/>
            <a:r>
              <a:rPr lang="en-US"/>
              <a:t>Seitsemäs jäsennystaso</a:t>
            </a:r>
          </a:p>
          <a:p>
            <a:pPr lvl="7"/>
            <a:r>
              <a:rPr lang="en-US"/>
              <a:t>Kahdeksas jäsennystaso</a:t>
            </a:r>
          </a:p>
          <a:p>
            <a:pPr lvl="8"/>
            <a:r>
              <a:rPr lang="en-US"/>
              <a:t>Yhdeksäs jäsennystaso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03A29-2237-5313-7E42-C3F248CFDA76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hangingPunct="0">
              <a:buNone/>
              <a:tabLst/>
              <a:defRPr lang="en-US" sz="14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FE86F0-2B5D-3050-FCC2-834899585EE9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ctr" hangingPunct="0">
              <a:buNone/>
              <a:tabLst/>
              <a:defRPr lang="en-US" sz="14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B3F28-5DCC-54EA-3A70-9DF7B3BFC937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00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r" hangingPunct="0">
              <a:buNone/>
              <a:tabLst/>
              <a:defRPr lang="en-US" sz="14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D80E5460-B6C4-C74E-BCA7-EA2644E28187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0" marR="0" lvl="0" indent="0" algn="ctr" hangingPunct="0">
        <a:buNone/>
        <a:tabLst/>
        <a:defRPr lang="en-US" sz="4140" b="1" i="0" u="none" strike="noStrike">
          <a:ln>
            <a:noFill/>
          </a:ln>
          <a:solidFill>
            <a:srgbClr val="FFFFFF"/>
          </a:solidFill>
          <a:latin typeface="Arial" pitchFamily="18"/>
          <a:ea typeface="DejaVu Sans" pitchFamily="2"/>
          <a:cs typeface="DejaVu Sans" pitchFamily="2"/>
        </a:defRPr>
      </a:lvl1pPr>
    </p:titleStyle>
    <p:bodyStyle>
      <a:lvl1pPr marL="0" marR="0" lvl="0" indent="0" hangingPunct="0">
        <a:spcBef>
          <a:spcPts val="0"/>
        </a:spcBef>
        <a:spcAft>
          <a:spcPts val="1417"/>
        </a:spcAft>
        <a:buClr>
          <a:srgbClr val="0066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1pPr>
      <a:lvl2pPr marL="0" marR="0" lvl="1" indent="0" hangingPunct="0">
        <a:spcBef>
          <a:spcPts val="0"/>
        </a:spcBef>
        <a:spcAft>
          <a:spcPts val="1417"/>
        </a:spcAft>
        <a:buClr>
          <a:srgbClr val="0066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2pPr>
      <a:lvl3pPr marL="0" marR="0" lvl="2" indent="0" hangingPunct="0">
        <a:spcBef>
          <a:spcPts val="0"/>
        </a:spcBef>
        <a:spcAft>
          <a:spcPts val="1417"/>
        </a:spcAft>
        <a:buClr>
          <a:srgbClr val="0066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3pPr>
      <a:lvl4pPr marL="0" marR="0" lvl="3" indent="0" hangingPunct="0">
        <a:spcBef>
          <a:spcPts val="0"/>
        </a:spcBef>
        <a:spcAft>
          <a:spcPts val="1417"/>
        </a:spcAft>
        <a:buClr>
          <a:srgbClr val="0066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4pPr>
      <a:lvl5pPr marL="0" marR="0" lvl="4" indent="0" hangingPunct="0">
        <a:spcBef>
          <a:spcPts val="0"/>
        </a:spcBef>
        <a:spcAft>
          <a:spcPts val="1417"/>
        </a:spcAft>
        <a:buClr>
          <a:srgbClr val="0066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5pPr>
      <a:lvl6pPr marL="0" marR="0" lvl="5" indent="0" hangingPunct="0">
        <a:spcBef>
          <a:spcPts val="0"/>
        </a:spcBef>
        <a:spcAft>
          <a:spcPts val="1417"/>
        </a:spcAft>
        <a:buClr>
          <a:srgbClr val="0066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6pPr>
      <a:lvl7pPr marL="0" marR="0" lvl="6" indent="0" hangingPunct="0">
        <a:spcBef>
          <a:spcPts val="0"/>
        </a:spcBef>
        <a:spcAft>
          <a:spcPts val="1417"/>
        </a:spcAft>
        <a:buClr>
          <a:srgbClr val="0066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7pPr>
      <a:lvl8pPr marL="0" marR="0" lvl="7" indent="0" hangingPunct="0">
        <a:spcBef>
          <a:spcPts val="0"/>
        </a:spcBef>
        <a:spcAft>
          <a:spcPts val="1417"/>
        </a:spcAft>
        <a:buClr>
          <a:srgbClr val="0066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8pPr>
      <a:lvl9pPr marL="0" marR="0" lvl="8" indent="0" hangingPunct="0">
        <a:spcBef>
          <a:spcPts val="0"/>
        </a:spcBef>
        <a:spcAft>
          <a:spcPts val="1417"/>
        </a:spcAft>
        <a:buClr>
          <a:srgbClr val="0066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EBA73-1E15-0FC1-6F0D-068074FF65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8360" y="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lvl="0"/>
            <a:r>
              <a:rPr lang="en-US"/>
              <a:t>Muokkaa otsikon tekstimuotoa napsauttamalla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4D9F7D-0735-19D2-801B-767A407B14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en-US"/>
              <a:t>Muokkaa jäsennyksen tekstimuotoa napsauttamalla</a:t>
            </a:r>
          </a:p>
          <a:p>
            <a:pPr lvl="1"/>
            <a:r>
              <a:rPr lang="en-US"/>
              <a:t>Toinen jäsennystaso</a:t>
            </a:r>
          </a:p>
          <a:p>
            <a:pPr lvl="2"/>
            <a:r>
              <a:rPr lang="en-US"/>
              <a:t>Kolmas jäsennystaso</a:t>
            </a:r>
          </a:p>
          <a:p>
            <a:pPr lvl="3"/>
            <a:r>
              <a:rPr lang="en-US"/>
              <a:t>Neljäs jäsennystaso</a:t>
            </a:r>
          </a:p>
          <a:p>
            <a:pPr lvl="4"/>
            <a:r>
              <a:rPr lang="en-US"/>
              <a:t>Viides jäsennystaso</a:t>
            </a:r>
          </a:p>
          <a:p>
            <a:pPr lvl="5"/>
            <a:r>
              <a:rPr lang="en-US"/>
              <a:t>Kuudes jäsennystaso</a:t>
            </a:r>
          </a:p>
          <a:p>
            <a:pPr lvl="6"/>
            <a:r>
              <a:rPr lang="en-US"/>
              <a:t>Seitsemäs jäsennystaso</a:t>
            </a:r>
          </a:p>
          <a:p>
            <a:pPr lvl="7"/>
            <a:r>
              <a:rPr lang="en-US"/>
              <a:t>Kahdeksas jäsennystaso</a:t>
            </a:r>
          </a:p>
          <a:p>
            <a:pPr lvl="8"/>
            <a:r>
              <a:rPr lang="en-US"/>
              <a:t>Yhdeksäs jäsennystaso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A049E-6079-2E25-10D7-42DBB269538D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hangingPunct="0">
              <a:buNone/>
              <a:tabLst/>
              <a:defRPr lang="en-US" sz="14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3FE23-02A2-F431-1640-4B8469A71F76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ctr" hangingPunct="0">
              <a:buNone/>
              <a:tabLst/>
              <a:defRPr lang="en-US" sz="14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9F4EB-07C8-2E8A-F3B2-E0E4D42337E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00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r" hangingPunct="0">
              <a:buNone/>
              <a:tabLst/>
              <a:defRPr lang="en-US" sz="14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D311861D-1EED-E34E-8E90-C95734D8F38F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marL="0" marR="0" lvl="0" indent="0" algn="l" hangingPunct="0">
        <a:buNone/>
        <a:tabLst/>
        <a:defRPr lang="en-US" sz="4140" b="1" i="0" u="none" strike="noStrike">
          <a:ln>
            <a:noFill/>
          </a:ln>
          <a:solidFill>
            <a:srgbClr val="FFFFFF"/>
          </a:solidFill>
          <a:latin typeface="Arial" pitchFamily="18"/>
          <a:ea typeface="DejaVu Sans" pitchFamily="2"/>
          <a:cs typeface="DejaVu Sans" pitchFamily="2"/>
        </a:defRPr>
      </a:lvl1pPr>
    </p:titleStyle>
    <p:bodyStyle>
      <a:lvl1pPr marL="0" marR="0" lvl="0" indent="0" hangingPunct="0">
        <a:spcBef>
          <a:spcPts val="0"/>
        </a:spcBef>
        <a:spcAft>
          <a:spcPts val="1417"/>
        </a:spcAft>
        <a:buClr>
          <a:srgbClr val="FF6309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1pPr>
      <a:lvl2pPr marL="0" marR="0" lvl="1" indent="0" hangingPunct="0">
        <a:spcBef>
          <a:spcPts val="0"/>
        </a:spcBef>
        <a:spcAft>
          <a:spcPts val="1417"/>
        </a:spcAft>
        <a:buClr>
          <a:srgbClr val="FF6309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2pPr>
      <a:lvl3pPr marL="0" marR="0" lvl="2" indent="0" hangingPunct="0">
        <a:spcBef>
          <a:spcPts val="0"/>
        </a:spcBef>
        <a:spcAft>
          <a:spcPts val="1417"/>
        </a:spcAft>
        <a:buClr>
          <a:srgbClr val="FF6309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3pPr>
      <a:lvl4pPr marL="0" marR="0" lvl="3" indent="0" hangingPunct="0">
        <a:spcBef>
          <a:spcPts val="0"/>
        </a:spcBef>
        <a:spcAft>
          <a:spcPts val="1417"/>
        </a:spcAft>
        <a:buClr>
          <a:srgbClr val="FF6309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4pPr>
      <a:lvl5pPr marL="0" marR="0" lvl="4" indent="0" hangingPunct="0">
        <a:spcBef>
          <a:spcPts val="0"/>
        </a:spcBef>
        <a:spcAft>
          <a:spcPts val="1417"/>
        </a:spcAft>
        <a:buClr>
          <a:srgbClr val="FF6309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5pPr>
      <a:lvl6pPr marL="0" marR="0" lvl="5" indent="0" hangingPunct="0">
        <a:spcBef>
          <a:spcPts val="0"/>
        </a:spcBef>
        <a:spcAft>
          <a:spcPts val="1417"/>
        </a:spcAft>
        <a:buClr>
          <a:srgbClr val="FF6309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6pPr>
      <a:lvl7pPr marL="0" marR="0" lvl="6" indent="0" hangingPunct="0">
        <a:spcBef>
          <a:spcPts val="0"/>
        </a:spcBef>
        <a:spcAft>
          <a:spcPts val="1417"/>
        </a:spcAft>
        <a:buClr>
          <a:srgbClr val="FF6309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7pPr>
      <a:lvl8pPr marL="0" marR="0" lvl="7" indent="0" hangingPunct="0">
        <a:spcBef>
          <a:spcPts val="0"/>
        </a:spcBef>
        <a:spcAft>
          <a:spcPts val="1417"/>
        </a:spcAft>
        <a:buClr>
          <a:srgbClr val="FF6309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8pPr>
      <a:lvl9pPr marL="0" marR="0" lvl="8" indent="0" hangingPunct="0">
        <a:spcBef>
          <a:spcPts val="0"/>
        </a:spcBef>
        <a:spcAft>
          <a:spcPts val="1417"/>
        </a:spcAft>
        <a:buClr>
          <a:srgbClr val="FF6309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latin typeface="Arial" pitchFamily="18"/>
          <a:ea typeface="DejaVu Sans" pitchFamily="2"/>
          <a:cs typeface="DejaVu Sans" pitchFamily="2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BD359-46A7-A357-9FB8-A59FCEC44E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8360" y="17784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lvl="0"/>
            <a:r>
              <a:rPr lang="en-US"/>
              <a:t>Muokkaa otsikon tekstimuotoa napsauttamalla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64B83-811E-15FD-3B18-B6EDC3282D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en-US"/>
              <a:t>Muokkaa jäsennyksen tekstimuotoa napsauttamalla</a:t>
            </a:r>
          </a:p>
          <a:p>
            <a:pPr lvl="1"/>
            <a:r>
              <a:rPr lang="en-US"/>
              <a:t>Toinen jäsennystaso</a:t>
            </a:r>
          </a:p>
          <a:p>
            <a:pPr lvl="2"/>
            <a:r>
              <a:rPr lang="en-US"/>
              <a:t>Kolmas jäsennystaso</a:t>
            </a:r>
          </a:p>
          <a:p>
            <a:pPr lvl="3"/>
            <a:r>
              <a:rPr lang="en-US"/>
              <a:t>Neljäs jäsennystaso</a:t>
            </a:r>
          </a:p>
          <a:p>
            <a:pPr lvl="4"/>
            <a:r>
              <a:rPr lang="en-US"/>
              <a:t>Viides jäsennystaso</a:t>
            </a:r>
          </a:p>
          <a:p>
            <a:pPr lvl="5"/>
            <a:r>
              <a:rPr lang="en-US"/>
              <a:t>Kuudes jäsennystaso</a:t>
            </a:r>
          </a:p>
          <a:p>
            <a:pPr lvl="6"/>
            <a:r>
              <a:rPr lang="en-US"/>
              <a:t>Seitsemäs jäsennystaso</a:t>
            </a:r>
          </a:p>
          <a:p>
            <a:pPr lvl="7"/>
            <a:r>
              <a:rPr lang="en-US"/>
              <a:t>Kahdeksas jäsennystaso</a:t>
            </a:r>
          </a:p>
          <a:p>
            <a:pPr lvl="8"/>
            <a:r>
              <a:rPr lang="en-US"/>
              <a:t>Yhdeksäs jäsennystaso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ECDB9-9105-490B-E0FE-069C9957DC66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31720" y="7200000"/>
            <a:ext cx="2348280" cy="36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hangingPunct="0">
              <a:buNone/>
              <a:tabLst/>
              <a:defRPr lang="en-US" sz="1400">
                <a:solidFill>
                  <a:srgbClr val="FFFFFF"/>
                </a:solidFill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78907-C78F-9503-F9EA-829818B92C9D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65000" y="7200000"/>
            <a:ext cx="3195000" cy="36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ctr" hangingPunct="0">
              <a:buNone/>
              <a:tabLst/>
              <a:defRPr lang="en-US" sz="1400">
                <a:solidFill>
                  <a:srgbClr val="FFFFFF"/>
                </a:solidFill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FECBB-2B79-59DB-3EAD-0DDDB1F1FDE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9180000" y="7020000"/>
            <a:ext cx="540000" cy="521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l" hangingPunct="0">
              <a:buNone/>
              <a:tabLst/>
              <a:defRPr lang="en-US" sz="2000">
                <a:solidFill>
                  <a:srgbClr val="2E3436"/>
                </a:solidFill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2A824A4F-6D12-CA49-B530-E032C0F20E6C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marL="0" marR="0" lvl="0" indent="0" algn="l" hangingPunct="0">
        <a:buNone/>
        <a:tabLst/>
        <a:defRPr lang="en-US" sz="4140" b="1" i="0" u="none" strike="noStrike">
          <a:ln>
            <a:noFill/>
          </a:ln>
          <a:solidFill>
            <a:srgbClr val="2E3436"/>
          </a:solidFill>
          <a:latin typeface="Bitstream Vera Sans" pitchFamily="34"/>
          <a:ea typeface="HG Mincho Light J" pitchFamily="2"/>
          <a:cs typeface="Arial" pitchFamily="2"/>
        </a:defRPr>
      </a:lvl1pPr>
    </p:titleStyle>
    <p:bodyStyle>
      <a:lvl1pPr marL="432000" marR="0" lvl="0" indent="-324000" hangingPunct="0">
        <a:spcBef>
          <a:spcPts val="0"/>
        </a:spcBef>
        <a:spcAft>
          <a:spcPts val="1417"/>
        </a:spcAft>
        <a:buClr>
          <a:srgbClr val="8AE234"/>
        </a:buClr>
        <a:buSzPct val="45000"/>
        <a:buFont typeface="StarSymbol"/>
        <a:buChar char="●"/>
        <a:tabLst/>
        <a:defRPr lang="en-US" sz="3200" b="0" i="0" u="none" strike="noStrike">
          <a:ln>
            <a:noFill/>
          </a:ln>
          <a:solidFill>
            <a:srgbClr val="FFFFFF"/>
          </a:solidFill>
          <a:latin typeface="Nimbus Roman No9 L" pitchFamily="18"/>
          <a:ea typeface="HG Mincho Light J" pitchFamily="2"/>
          <a:cs typeface="Arial" pitchFamily="2"/>
        </a:defRPr>
      </a:lvl1pPr>
      <a:lvl2pPr marL="864000" marR="0" lvl="1" indent="-288000" hangingPunct="0">
        <a:spcBef>
          <a:spcPts val="0"/>
        </a:spcBef>
        <a:spcAft>
          <a:spcPts val="1417"/>
        </a:spcAft>
        <a:buClr>
          <a:srgbClr val="8AE234"/>
        </a:buClr>
        <a:buSzPct val="45000"/>
        <a:buFont typeface="StarSymbol"/>
        <a:buChar char="●"/>
        <a:tabLst/>
        <a:defRPr lang="en-US" sz="3200" b="0" i="0" u="none" strike="noStrike">
          <a:ln>
            <a:noFill/>
          </a:ln>
          <a:solidFill>
            <a:srgbClr val="FFFFFF"/>
          </a:solidFill>
          <a:latin typeface="Nimbus Roman No9 L" pitchFamily="18"/>
          <a:ea typeface="HG Mincho Light J" pitchFamily="2"/>
          <a:cs typeface="Arial" pitchFamily="2"/>
        </a:defRPr>
      </a:lvl2pPr>
      <a:lvl3pPr marL="1296000" marR="0" lvl="2" indent="-216000" hangingPunct="0">
        <a:spcBef>
          <a:spcPts val="0"/>
        </a:spcBef>
        <a:spcAft>
          <a:spcPts val="1417"/>
        </a:spcAft>
        <a:buClr>
          <a:srgbClr val="8AE234"/>
        </a:buClr>
        <a:buSzPct val="45000"/>
        <a:buFont typeface="StarSymbol"/>
        <a:buChar char="●"/>
        <a:tabLst/>
        <a:defRPr lang="en-US" sz="3200" b="0" i="0" u="none" strike="noStrike">
          <a:ln>
            <a:noFill/>
          </a:ln>
          <a:solidFill>
            <a:srgbClr val="FFFFFF"/>
          </a:solidFill>
          <a:latin typeface="Nimbus Roman No9 L" pitchFamily="18"/>
          <a:ea typeface="HG Mincho Light J" pitchFamily="2"/>
          <a:cs typeface="Arial" pitchFamily="2"/>
        </a:defRPr>
      </a:lvl3pPr>
      <a:lvl4pPr marL="1728000" marR="0" lvl="3" indent="-216000" hangingPunct="0">
        <a:spcBef>
          <a:spcPts val="0"/>
        </a:spcBef>
        <a:spcAft>
          <a:spcPts val="1417"/>
        </a:spcAft>
        <a:buClr>
          <a:srgbClr val="8AE234"/>
        </a:buClr>
        <a:buSzPct val="45000"/>
        <a:buFont typeface="StarSymbol"/>
        <a:buChar char="●"/>
        <a:tabLst/>
        <a:defRPr lang="en-US" sz="3200" b="0" i="0" u="none" strike="noStrike">
          <a:ln>
            <a:noFill/>
          </a:ln>
          <a:solidFill>
            <a:srgbClr val="FFFFFF"/>
          </a:solidFill>
          <a:latin typeface="Nimbus Roman No9 L" pitchFamily="18"/>
          <a:ea typeface="HG Mincho Light J" pitchFamily="2"/>
          <a:cs typeface="Arial" pitchFamily="2"/>
        </a:defRPr>
      </a:lvl4pPr>
      <a:lvl5pPr marL="2160000" marR="0" lvl="4" indent="-216000" hangingPunct="0">
        <a:spcBef>
          <a:spcPts val="0"/>
        </a:spcBef>
        <a:spcAft>
          <a:spcPts val="1417"/>
        </a:spcAft>
        <a:buClr>
          <a:srgbClr val="8AE234"/>
        </a:buClr>
        <a:buSzPct val="45000"/>
        <a:buFont typeface="StarSymbol"/>
        <a:buChar char="●"/>
        <a:tabLst/>
        <a:defRPr lang="en-US" sz="3200" b="0" i="0" u="none" strike="noStrike">
          <a:ln>
            <a:noFill/>
          </a:ln>
          <a:solidFill>
            <a:srgbClr val="FFFFFF"/>
          </a:solidFill>
          <a:latin typeface="Nimbus Roman No9 L" pitchFamily="18"/>
          <a:ea typeface="HG Mincho Light J" pitchFamily="2"/>
          <a:cs typeface="Arial" pitchFamily="2"/>
        </a:defRPr>
      </a:lvl5pPr>
      <a:lvl6pPr marL="2592000" marR="0" lvl="5" indent="-216000" hangingPunct="0">
        <a:spcBef>
          <a:spcPts val="0"/>
        </a:spcBef>
        <a:spcAft>
          <a:spcPts val="1417"/>
        </a:spcAft>
        <a:buClr>
          <a:srgbClr val="8AE234"/>
        </a:buClr>
        <a:buSzPct val="45000"/>
        <a:buFont typeface="StarSymbol"/>
        <a:buChar char="●"/>
        <a:tabLst/>
        <a:defRPr lang="en-US" sz="3200" b="0" i="0" u="none" strike="noStrike">
          <a:ln>
            <a:noFill/>
          </a:ln>
          <a:solidFill>
            <a:srgbClr val="FFFFFF"/>
          </a:solidFill>
          <a:latin typeface="Nimbus Roman No9 L" pitchFamily="18"/>
          <a:ea typeface="HG Mincho Light J" pitchFamily="2"/>
          <a:cs typeface="Arial" pitchFamily="2"/>
        </a:defRPr>
      </a:lvl6pPr>
      <a:lvl7pPr marL="3024000" marR="0" lvl="6" indent="-216000" hangingPunct="0">
        <a:spcBef>
          <a:spcPts val="0"/>
        </a:spcBef>
        <a:spcAft>
          <a:spcPts val="1417"/>
        </a:spcAft>
        <a:buClr>
          <a:srgbClr val="8AE234"/>
        </a:buClr>
        <a:buSzPct val="45000"/>
        <a:buFont typeface="StarSymbol"/>
        <a:buChar char="●"/>
        <a:tabLst/>
        <a:defRPr lang="en-US" sz="3200" b="0" i="0" u="none" strike="noStrike">
          <a:ln>
            <a:noFill/>
          </a:ln>
          <a:solidFill>
            <a:srgbClr val="FFFFFF"/>
          </a:solidFill>
          <a:latin typeface="Nimbus Roman No9 L" pitchFamily="18"/>
          <a:ea typeface="HG Mincho Light J" pitchFamily="2"/>
          <a:cs typeface="Arial" pitchFamily="2"/>
        </a:defRPr>
      </a:lvl7pPr>
      <a:lvl8pPr marL="3456000" marR="0" lvl="7" indent="-216000" hangingPunct="0">
        <a:spcBef>
          <a:spcPts val="0"/>
        </a:spcBef>
        <a:spcAft>
          <a:spcPts val="1417"/>
        </a:spcAft>
        <a:buClr>
          <a:srgbClr val="8AE234"/>
        </a:buClr>
        <a:buSzPct val="45000"/>
        <a:buFont typeface="StarSymbol"/>
        <a:buChar char="●"/>
        <a:tabLst/>
        <a:defRPr lang="en-US" sz="3200" b="0" i="0" u="none" strike="noStrike">
          <a:ln>
            <a:noFill/>
          </a:ln>
          <a:solidFill>
            <a:srgbClr val="FFFFFF"/>
          </a:solidFill>
          <a:latin typeface="Nimbus Roman No9 L" pitchFamily="18"/>
          <a:ea typeface="HG Mincho Light J" pitchFamily="2"/>
          <a:cs typeface="Arial" pitchFamily="2"/>
        </a:defRPr>
      </a:lvl8pPr>
      <a:lvl9pPr marL="3888000" marR="0" lvl="8" indent="-216000" hangingPunct="0">
        <a:spcBef>
          <a:spcPts val="0"/>
        </a:spcBef>
        <a:spcAft>
          <a:spcPts val="1417"/>
        </a:spcAft>
        <a:buClr>
          <a:srgbClr val="8AE234"/>
        </a:buClr>
        <a:buSzPct val="45000"/>
        <a:buFont typeface="StarSymbol"/>
        <a:buChar char="●"/>
        <a:tabLst/>
        <a:defRPr lang="en-US" sz="3200" b="0" i="0" u="none" strike="noStrike">
          <a:ln>
            <a:noFill/>
          </a:ln>
          <a:solidFill>
            <a:srgbClr val="FFFFFF"/>
          </a:solidFill>
          <a:latin typeface="Nimbus Roman No9 L" pitchFamily="18"/>
          <a:ea typeface="HG Mincho Light J" pitchFamily="2"/>
          <a:cs typeface="Arial" pitchFamily="2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CD353A-B64A-8BC5-7EF7-AB98095309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Autofit/>
          </a:bodyPr>
          <a:lstStyle/>
          <a:p>
            <a:pPr lvl="0"/>
            <a:r>
              <a:rPr lang="en-US"/>
              <a:t>Muokkaa otsikon tekstimuotoa napsauttamalla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28243-FF25-8852-BF12-05F6882A13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lvl="0"/>
            <a:r>
              <a:rPr lang="en-US"/>
              <a:t>Muokkaa jäsennyksen tekstimuotoa napsauttamalla</a:t>
            </a:r>
          </a:p>
          <a:p>
            <a:pPr lvl="1"/>
            <a:r>
              <a:rPr lang="en-US"/>
              <a:t>Toinen jäsennystaso</a:t>
            </a:r>
          </a:p>
          <a:p>
            <a:pPr lvl="2"/>
            <a:r>
              <a:rPr lang="en-US"/>
              <a:t>Kolmas jäsennystaso</a:t>
            </a:r>
          </a:p>
          <a:p>
            <a:pPr lvl="3"/>
            <a:r>
              <a:rPr lang="en-US"/>
              <a:t>Neljäs jäsennystaso</a:t>
            </a:r>
          </a:p>
          <a:p>
            <a:pPr lvl="4"/>
            <a:r>
              <a:rPr lang="en-US"/>
              <a:t>Viides jäsennystaso</a:t>
            </a:r>
          </a:p>
          <a:p>
            <a:pPr lvl="5"/>
            <a:r>
              <a:rPr lang="en-US"/>
              <a:t>Kuudes jäsennystaso</a:t>
            </a:r>
          </a:p>
          <a:p>
            <a:pPr lvl="6"/>
            <a:r>
              <a:rPr lang="en-US"/>
              <a:t>Seitsemäs jäsennystaso</a:t>
            </a:r>
          </a:p>
          <a:p>
            <a:pPr lvl="7"/>
            <a:r>
              <a:rPr lang="en-US"/>
              <a:t>Kahdeksas jäsennystaso</a:t>
            </a:r>
          </a:p>
          <a:p>
            <a:pPr lvl="8"/>
            <a:r>
              <a:rPr lang="en-US"/>
              <a:t>Yhdeksäs jäsennystaso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04DB7-2094-EB44-AB3D-0C0C3132E100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4053959" y="7380000"/>
            <a:ext cx="2348280" cy="18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hangingPunct="0">
              <a:buNone/>
              <a:tabLst/>
              <a:defRPr lang="en-US" sz="1200">
                <a:solidFill>
                  <a:srgbClr val="999999"/>
                </a:solidFill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21E20-9E58-68AA-E6ED-39303E144E58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80000" y="7380000"/>
            <a:ext cx="3195000" cy="18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ctr" hangingPunct="0">
              <a:buNone/>
              <a:tabLst/>
              <a:defRPr lang="en-US" sz="1200">
                <a:solidFill>
                  <a:srgbClr val="999999"/>
                </a:solidFill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FDDA2-2874-5453-A369-130345D908CD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00000" y="7380000"/>
            <a:ext cx="2348280" cy="18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>
            <a:lvl1pPr marL="0" marR="0" lvl="0" indent="0" algn="r" hangingPunct="0">
              <a:buNone/>
              <a:tabLst/>
              <a:defRPr lang="en-US" sz="1200">
                <a:solidFill>
                  <a:srgbClr val="999999"/>
                </a:solidFill>
                <a:latin typeface="Nimbus Roman No9 L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97998295-C4F3-7E4A-A8B0-BA7BE8DC67AE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marL="0" marR="0" lvl="0" indent="0" algn="ctr" hangingPunct="0">
        <a:buNone/>
        <a:tabLst/>
        <a:defRPr lang="en-US" sz="4140" b="1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1pPr>
    </p:titleStyle>
    <p:bodyStyle>
      <a:lvl1pPr marL="432000" marR="0" lvl="0" indent="-324000" hangingPunct="0">
        <a:spcBef>
          <a:spcPts val="0"/>
        </a:spcBef>
        <a:spcAft>
          <a:spcPts val="1417"/>
        </a:spcAft>
        <a:buClr>
          <a:srgbClr val="CCCC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1pPr>
      <a:lvl2pPr marL="864000" marR="0" lvl="1" indent="-288000" hangingPunct="0">
        <a:spcBef>
          <a:spcPts val="0"/>
        </a:spcBef>
        <a:spcAft>
          <a:spcPts val="1417"/>
        </a:spcAft>
        <a:buClr>
          <a:srgbClr val="CCCC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2pPr>
      <a:lvl3pPr marL="1296000" marR="0" lvl="2" indent="-216000" hangingPunct="0">
        <a:spcBef>
          <a:spcPts val="0"/>
        </a:spcBef>
        <a:spcAft>
          <a:spcPts val="1417"/>
        </a:spcAft>
        <a:buClr>
          <a:srgbClr val="CCCC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3pPr>
      <a:lvl4pPr marL="1728000" marR="0" lvl="3" indent="-216000" hangingPunct="0">
        <a:spcBef>
          <a:spcPts val="0"/>
        </a:spcBef>
        <a:spcAft>
          <a:spcPts val="1417"/>
        </a:spcAft>
        <a:buClr>
          <a:srgbClr val="CCCC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4pPr>
      <a:lvl5pPr marL="2160000" marR="0" lvl="4" indent="-216000" hangingPunct="0">
        <a:spcBef>
          <a:spcPts val="0"/>
        </a:spcBef>
        <a:spcAft>
          <a:spcPts val="1417"/>
        </a:spcAft>
        <a:buClr>
          <a:srgbClr val="CCCC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5pPr>
      <a:lvl6pPr marL="2592000" marR="0" lvl="5" indent="-216000" hangingPunct="0">
        <a:spcBef>
          <a:spcPts val="0"/>
        </a:spcBef>
        <a:spcAft>
          <a:spcPts val="1417"/>
        </a:spcAft>
        <a:buClr>
          <a:srgbClr val="CCCC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6pPr>
      <a:lvl7pPr marL="3024000" marR="0" lvl="6" indent="-216000" hangingPunct="0">
        <a:spcBef>
          <a:spcPts val="0"/>
        </a:spcBef>
        <a:spcAft>
          <a:spcPts val="1417"/>
        </a:spcAft>
        <a:buClr>
          <a:srgbClr val="CCCC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7pPr>
      <a:lvl8pPr marL="3456000" marR="0" lvl="7" indent="-216000" hangingPunct="0">
        <a:spcBef>
          <a:spcPts val="0"/>
        </a:spcBef>
        <a:spcAft>
          <a:spcPts val="1417"/>
        </a:spcAft>
        <a:buClr>
          <a:srgbClr val="CCCC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8pPr>
      <a:lvl9pPr marL="3888000" marR="0" lvl="8" indent="-216000" hangingPunct="0">
        <a:spcBef>
          <a:spcPts val="0"/>
        </a:spcBef>
        <a:spcAft>
          <a:spcPts val="1417"/>
        </a:spcAft>
        <a:buClr>
          <a:srgbClr val="CCCCCC"/>
        </a:buClr>
        <a:buSzPct val="45000"/>
        <a:buFont typeface="StarSymbol"/>
        <a:buChar char=""/>
        <a:tabLst/>
        <a:defRPr lang="en-US" sz="3200" b="0" i="0" u="none" strike="noStrike">
          <a:ln>
            <a:noFill/>
          </a:ln>
          <a:solidFill>
            <a:srgbClr val="E6E6E6"/>
          </a:solidFill>
          <a:latin typeface="Nimbus Roman No9 L" pitchFamily="18"/>
          <a:ea typeface="HG Mincho Light J" pitchFamily="2"/>
          <a:cs typeface="Arial" pitchFamily="2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40D3B-9927-2676-99DE-2CA94DA9578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03999" y="690480"/>
            <a:ext cx="9071640" cy="3881520"/>
          </a:xfrm>
        </p:spPr>
        <p:txBody>
          <a:bodyPr>
            <a:spAutoFit/>
          </a:bodyPr>
          <a:lstStyle/>
          <a:p>
            <a:pPr lvl="0"/>
            <a:r>
              <a:rPr lang="en-US"/>
              <a:t>cs5460/6460: Operating Systems</a:t>
            </a:r>
            <a:br>
              <a:rPr lang="en-US"/>
            </a:br>
            <a:br>
              <a:rPr lang="en-US"/>
            </a:br>
            <a:r>
              <a:rPr lang="en-US"/>
              <a:t>Lecture 11: Context switch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FC4EA-B862-7F62-952C-BF1C04D7E727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475401"/>
            <a:ext cx="9071640" cy="3693319"/>
          </a:xfrm>
        </p:spPr>
        <p:txBody>
          <a:bodyPr anchor="ctr">
            <a:spAutoFit/>
          </a:bodyPr>
          <a:lstStyle/>
          <a:p>
            <a:pPr lvl="0" algn="ctr"/>
            <a:endParaRPr lang="en-US" dirty="0"/>
          </a:p>
          <a:p>
            <a:pPr lvl="0" algn="ctr"/>
            <a:endParaRPr lang="en-US" sz="1400" dirty="0"/>
          </a:p>
          <a:p>
            <a:pPr lvl="0" algn="ctr"/>
            <a:endParaRPr lang="en-US" sz="2600" dirty="0"/>
          </a:p>
          <a:p>
            <a:pPr lvl="0" algn="ctr"/>
            <a:endParaRPr lang="en-US" sz="2000" dirty="0"/>
          </a:p>
          <a:p>
            <a:pPr lvl="0" algn="ctr"/>
            <a:r>
              <a:rPr lang="en-US" sz="2600" dirty="0"/>
              <a:t>Anton Burtsev</a:t>
            </a:r>
          </a:p>
          <a:p>
            <a:pPr lvl="0" algn="ctr"/>
            <a:r>
              <a:rPr lang="en-US" sz="2600" dirty="0"/>
              <a:t>April, 2024</a:t>
            </a:r>
          </a:p>
          <a:p>
            <a:pPr lvl="0" algn="ctr"/>
            <a:endParaRPr lang="en-US" sz="2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9E77C9D-9B2D-2D4E-CF4E-1E04F566FCA0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/>
              <a:t>But what do you think needs to happen inside </a:t>
            </a:r>
            <a:r>
              <a:rPr lang="en-US">
                <a:solidFill>
                  <a:srgbClr val="0066CC"/>
                </a:solidFill>
              </a:rPr>
              <a:t>switch()</a:t>
            </a:r>
            <a:r>
              <a:rPr lang="en-US"/>
              <a:t>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CE7657C-D6BD-B643-A118-F6AFFD17ADCF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EFF0A5-9478-5781-A8FE-828BDB72AF6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371600" y="3657600"/>
            <a:ext cx="2510280" cy="2634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697817B-E9F7-1D34-73F7-D42A97ED5F4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176520" y="3765960"/>
            <a:ext cx="2510280" cy="26348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536A65-6C42-194D-031A-05055E6E0CD4}"/>
              </a:ext>
            </a:extLst>
          </p:cNvPr>
          <p:cNvSpPr txBox="1"/>
          <p:nvPr/>
        </p:nvSpPr>
        <p:spPr>
          <a:xfrm>
            <a:off x="1828800" y="6629400"/>
            <a:ext cx="1195560" cy="346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Process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6357FA-E828-11FF-1A99-C186A6E4F075}"/>
              </a:ext>
            </a:extLst>
          </p:cNvPr>
          <p:cNvSpPr txBox="1"/>
          <p:nvPr/>
        </p:nvSpPr>
        <p:spPr>
          <a:xfrm>
            <a:off x="7034040" y="6629400"/>
            <a:ext cx="1195560" cy="346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Process 2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D8398CE-C8B9-8562-6A35-8DB367849319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/>
              <a:t>What should be in the box?</a:t>
            </a:r>
          </a:p>
          <a:p>
            <a:pPr lvl="0" algn="ctr"/>
            <a:r>
              <a:rPr lang="en-US"/>
              <a:t>i.e., what is the state of the process?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195AFDB-E4EB-B00E-3A63-28043239A54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369206" cy="6629400"/>
          </a:xfrm>
        </p:spPr>
        <p:txBody>
          <a:bodyPr>
            <a:normAutofit/>
          </a:bodyPr>
          <a:lstStyle/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2103 struct proc {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2104  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sz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// Size of process memory (bytes)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2105  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pde_t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*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pgdir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// Page table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2106   char *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kstack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// Bottom of kernel stack for this process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2107  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enum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procstate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state; // Process state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2108   volatile int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pid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// Process ID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2109   struct proc *parent; // Parent process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2110   struct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trapframe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*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// Trap frame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2111   struct context *context; //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 here to run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2112   void *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chan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// If non−zero, sleeping on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chan</a:t>
            </a:r>
            <a:endParaRPr lang="en-US" sz="1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2113   int killed; // If non−zero, have been killed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2114   struct file *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ofile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[NOFILE]; // Open files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2115   struct 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inode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*</a:t>
            </a:r>
            <a:r>
              <a:rPr lang="en-US" sz="1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cwd</a:t>
            </a:r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// Current directory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2116   char name[16]; // Process name (debugging)</a:t>
            </a:r>
          </a:p>
          <a:p>
            <a:pPr lvl="0"/>
            <a:r>
              <a:rPr lang="en-US" sz="1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2117 };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450CD-42CF-F873-AA97-A12C5372275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What about general registers?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EBB9C8-0FD9-48BF-4021-657598C5CD2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57200" y="1828800"/>
            <a:ext cx="6095519" cy="4571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9C217-E3E4-2241-116F-7BC7F437F09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/>
              <a:t>We need to save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callee saved </a:t>
            </a:r>
            <a:r>
              <a:rPr lang="en-US" dirty="0"/>
              <a:t>registers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BAA07F-03F1-FAC5-6D91-544253D7235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943600" y="1828800"/>
            <a:ext cx="3047759" cy="228564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008687-06B8-91DC-58AB-036B9FCAD0B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5800" y="2057400"/>
            <a:ext cx="4638554" cy="4384440"/>
          </a:xfrm>
        </p:spPr>
        <p:txBody>
          <a:bodyPr>
            <a:normAutofit/>
          </a:bodyPr>
          <a:lstStyle/>
          <a:p>
            <a:pPr lvl="0"/>
            <a:r>
              <a:rPr lang="en-US" sz="2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2093 struct context {</a:t>
            </a:r>
          </a:p>
          <a:p>
            <a:pPr lvl="0"/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2094  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2095  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2096  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2097  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2098  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8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eip</a:t>
            </a:r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2099 };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813DE94-9BAF-F0FE-583A-E8B445AF67D2}"/>
              </a:ext>
            </a:extLst>
          </p:cNvPr>
          <p:cNvSpPr txBox="1">
            <a:spLocks/>
          </p:cNvSpPr>
          <p:nvPr/>
        </p:nvSpPr>
        <p:spPr>
          <a:xfrm>
            <a:off x="4924565" y="4379760"/>
            <a:ext cx="4470260" cy="248684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algn="ctr" hangingPunct="0">
              <a:tabLst/>
              <a:defRPr lang="en-US" sz="4400" b="0" i="0" u="none" strike="noStrike" kern="1200">
                <a:ln>
                  <a:noFill/>
                </a:ln>
                <a:latin typeface="Liberation Sans" pitchFamily="18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Caller saved registers</a:t>
            </a:r>
            <a:r>
              <a:rPr lang="en-US" sz="36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are already saved by the caller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FD3ABA0-BF09-8D8F-AF35-60A6EA749F83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967E51-4DD3-91E5-611E-9EB690FBB47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371600" y="3657600"/>
            <a:ext cx="2510280" cy="26348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1CAEBC7-B133-7631-597D-0C708E1A505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176520" y="3765960"/>
            <a:ext cx="2510280" cy="26348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128FF8-C1BA-D72C-7740-8FFB163FF796}"/>
              </a:ext>
            </a:extLst>
          </p:cNvPr>
          <p:cNvSpPr txBox="1"/>
          <p:nvPr/>
        </p:nvSpPr>
        <p:spPr>
          <a:xfrm>
            <a:off x="1828800" y="6629400"/>
            <a:ext cx="1195560" cy="346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Process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A91B15-4955-805D-245D-FC35C880E16D}"/>
              </a:ext>
            </a:extLst>
          </p:cNvPr>
          <p:cNvSpPr txBox="1"/>
          <p:nvPr/>
        </p:nvSpPr>
        <p:spPr>
          <a:xfrm>
            <a:off x="7034040" y="6629400"/>
            <a:ext cx="1195560" cy="346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Process 2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13F6FFD-51D5-4988-0456-52301C6A25D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/>
              <a:t>Back to the timer interrupt path</a:t>
            </a:r>
          </a:p>
          <a:p>
            <a:pPr lvl="0" algn="ctr"/>
            <a:r>
              <a:rPr lang="en-US"/>
              <a:t>(keep track of what happens to the stack, lets see how everything gets packed in the “box”!)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3CAE36-946B-CAFF-8529-8213851F380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400800" y="4343400"/>
            <a:ext cx="2510280" cy="2634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815CDA5C-8DD5-EC52-6298-6585F0E5EDB4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28600" y="247679"/>
            <a:ext cx="11479320" cy="683892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D504D-B00E-0F36-9F17-9B585E5E345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257800" y="4302360"/>
            <a:ext cx="4426560" cy="2555640"/>
          </a:xfrm>
        </p:spPr>
        <p:txBody>
          <a:bodyPr>
            <a:normAutofit fontScale="92500" lnSpcReduction="10000"/>
          </a:bodyPr>
          <a:lstStyle/>
          <a:p>
            <a:pPr lvl="0"/>
            <a:endParaRPr lang="en-US" dirty="0"/>
          </a:p>
          <a:p>
            <a:pPr marL="457200" lvl="1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200" dirty="0">
                <a:latin typeface="Liberation Sans" pitchFamily="18"/>
              </a:rPr>
              <a:t>User mode</a:t>
            </a:r>
          </a:p>
          <a:p>
            <a:pPr marL="457200" lvl="1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200" dirty="0">
                <a:latin typeface="Liberation Sans" pitchFamily="18"/>
              </a:rPr>
              <a:t>Two stacks</a:t>
            </a:r>
          </a:p>
          <a:p>
            <a:pPr marL="914400" lvl="3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000" dirty="0">
                <a:latin typeface="Liberation Sans" pitchFamily="18"/>
              </a:rPr>
              <a:t>Kernel and user</a:t>
            </a:r>
          </a:p>
          <a:p>
            <a:pPr marL="914400" lvl="3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000" dirty="0">
                <a:latin typeface="Liberation Sans" pitchFamily="18"/>
              </a:rPr>
              <a:t>Kernel stack is empty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D8FC75-282F-245A-50AD-0E02178AB0A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20320" y="457200"/>
            <a:ext cx="11230920" cy="66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0AC42B-9382-3CED-5C70-FB88524B2B2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29400" y="644760"/>
            <a:ext cx="2971800" cy="2555640"/>
          </a:xfrm>
        </p:spPr>
        <p:txBody>
          <a:bodyPr/>
          <a:lstStyle/>
          <a:p>
            <a:pPr marL="457200" lvl="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en-US" dirty="0"/>
              <a:t>Page table</a:t>
            </a:r>
          </a:p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en-US" dirty="0"/>
              <a:t>GDT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B4053-B0BB-7EC2-8D77-599539F2A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A bit of recap...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B8B275-D77E-9BBC-FC3C-E8460F6CE82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D3DA1D-D25E-D08C-7EFF-4F6F590E9A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29400" y="644760"/>
            <a:ext cx="2971800" cy="2555640"/>
          </a:xfrm>
        </p:spPr>
        <p:txBody>
          <a:bodyPr/>
          <a:lstStyle/>
          <a:p>
            <a:pPr lvl="0"/>
            <a:r>
              <a:rPr lang="en-US"/>
              <a:t>Timer interrupt</a:t>
            </a:r>
          </a:p>
          <a:p>
            <a:pPr lvl="0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930AD4-042C-ED73-EF41-56A9CB96CD8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75480" y="228600"/>
            <a:ext cx="1151172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05C0880-82D6-1FF8-0FE2-172632BDA3F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29400" y="644760"/>
            <a:ext cx="2971800" cy="2555640"/>
          </a:xfrm>
        </p:spPr>
        <p:txBody>
          <a:bodyPr/>
          <a:lstStyle/>
          <a:p>
            <a:pPr lvl="0"/>
            <a:r>
              <a:rPr lang="en-US" dirty="0"/>
              <a:t>Timer interrupt</a:t>
            </a:r>
          </a:p>
          <a:p>
            <a:pPr lvl="0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B49FBA-C422-E6E0-5A90-6A9648A84BD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07359" y="1043280"/>
            <a:ext cx="10079640" cy="5814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6751C2-978C-2B81-70B9-FAF419C7241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/>
          </a:bodyPr>
          <a:lstStyle/>
          <a:p>
            <a:pPr lvl="0"/>
            <a:endParaRPr lang="en-US" sz="2400" dirty="0">
              <a:solidFill>
                <a:srgbClr val="993366"/>
              </a:solidFill>
              <a:latin typeface="LMMono10" pitchFamily="17"/>
            </a:endParaRPr>
          </a:p>
          <a:p>
            <a:pPr lvl="0"/>
            <a:endParaRPr lang="en-US" sz="2400" dirty="0">
              <a:solidFill>
                <a:srgbClr val="993366"/>
              </a:solidFill>
              <a:latin typeface="LMMono10" pitchFamily="17"/>
            </a:endParaRP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vector32: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$0    // error code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$32   // vector #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jmp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alltraps</a:t>
            </a:r>
            <a:endParaRPr lang="en-US" sz="24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3CF836-562B-931A-F371-A32F1B01318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Where does IDT </a:t>
            </a:r>
            <a:br>
              <a:rPr lang="en-US"/>
            </a:br>
            <a:r>
              <a:rPr lang="en-US"/>
              <a:t>(entry 32) point to?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BD13BB-FE5E-06A8-6401-30D6CCC98B2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257800" y="4759560"/>
            <a:ext cx="4426560" cy="2555640"/>
          </a:xfrm>
        </p:spPr>
        <p:txBody>
          <a:bodyPr/>
          <a:lstStyle/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Automatically generated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From </a:t>
            </a:r>
            <a:r>
              <a:rPr lang="en-US" dirty="0" err="1"/>
              <a:t>vectors.pl</a:t>
            </a:r>
            <a:endParaRPr lang="en-US" dirty="0"/>
          </a:p>
          <a:p>
            <a:pPr marL="457200" lvl="1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200" dirty="0" err="1">
                <a:latin typeface="Liberation Sans" pitchFamily="18"/>
              </a:rPr>
              <a:t>vector.S</a:t>
            </a:r>
            <a:endParaRPr lang="en-US" sz="3200" dirty="0">
              <a:latin typeface="Liberation Sans" pitchFamily="18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D37064-43DD-B631-6955-E46A41C93D3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r>
              <a:rPr lang="en-US"/>
              <a:t>Kernel stack after interrupt</a:t>
            </a:r>
          </a:p>
          <a:p>
            <a:pPr lvl="0"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BD0802-96D8-883C-9131-651E77290DA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97800" y="2705040"/>
            <a:ext cx="9406800" cy="2729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577419-2316-813C-2993-2117EC32BE1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 fontScale="40000" lnSpcReduction="20000"/>
          </a:bodyPr>
          <a:lstStyle/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3254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alltraps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3255   # Build trap frame.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3256  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%ds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3257  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%es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3258  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%fs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3259  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gs</a:t>
            </a:r>
            <a:endParaRPr lang="en-US" sz="3600" dirty="0">
              <a:solidFill>
                <a:srgbClr val="4700B8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3260  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pushal</a:t>
            </a:r>
            <a:endParaRPr lang="en-US" sz="3600" dirty="0">
              <a:solidFill>
                <a:srgbClr val="4700B8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3261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3262   # Set up data and per−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segments.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3263  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$(SEG_KDATA&lt;&lt;3), %ax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3264  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%ax, %ds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3265  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%ax, %es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3266  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$(SEG_KCPU&lt;&lt;3), %ax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3267  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%ax, %fs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3268  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%ax,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gs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3269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3270   # Call trap(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where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=%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endParaRPr lang="en-US" sz="3600" dirty="0">
              <a:solidFill>
                <a:srgbClr val="4700B8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3271  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endParaRPr lang="en-US" sz="3600" dirty="0">
              <a:solidFill>
                <a:srgbClr val="4700B8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3272   call trap</a:t>
            </a:r>
          </a:p>
          <a:p>
            <a:pPr lvl="0"/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86A450-FF98-7B62-AB7B-46C5FB29539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alltraps()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184412-5BB5-C508-C952-08E6AC48EA6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r>
              <a:rPr lang="en-US"/>
              <a:t>Kernel stack after interrupt</a:t>
            </a:r>
          </a:p>
          <a:p>
            <a:pPr lvl="0"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2017B2-BA3A-902E-82CC-5718B4AE226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25800" y="2291040"/>
            <a:ext cx="9406800" cy="3622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A5D347-AB60-4271-18AA-F450F39BD3D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 fontScale="40000" lnSpcReduction="20000"/>
          </a:bodyPr>
          <a:lstStyle/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3254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alltraps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3255 # Build trap frame.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3256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%ds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3257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%es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3258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%fs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3259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gs</a:t>
            </a:r>
            <a:endParaRPr lang="en-US" sz="3600" dirty="0">
              <a:solidFill>
                <a:srgbClr val="4700B8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3260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pushal</a:t>
            </a:r>
            <a:endParaRPr lang="en-US" sz="3600" dirty="0">
              <a:solidFill>
                <a:srgbClr val="4700B8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3261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3262 # Set up data and per−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segments.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3263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$(SEG_KDATA&lt;&lt;3), %ax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3264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%ax, %ds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3265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%ax, %es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3266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$(SEG_KCPU&lt;&lt;3), %ax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3267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%ax, %fs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3268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movw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%ax,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gs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3269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3270 # Call trap(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where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=%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endParaRPr lang="en-US" sz="3600" dirty="0">
              <a:solidFill>
                <a:srgbClr val="4700B8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3271 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endParaRPr lang="en-US" sz="3600" dirty="0">
              <a:solidFill>
                <a:srgbClr val="4700B8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3272 call trap</a:t>
            </a:r>
          </a:p>
          <a:p>
            <a:pPr lvl="0"/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3E5E01-34A9-4E1B-AACD-9B7B5338DFB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alltraps()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EF8A20-76BC-D240-B8E1-B3294680BC5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 fontScale="475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3351 trap(struct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trapframe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*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3352 {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3363   switch(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trapno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){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3364   case T_IRQ0 + IRQ_TIMER: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3365     if(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−&gt;id == 0){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3366     acquire(&amp;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tickslock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3367     ticks++;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3368     wakeup(&amp;ticks);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3369     release(&amp;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tickslock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3370   }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3372   break;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3423   if(proc &amp;&amp; proc−&gt;state == RUNNING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     &amp;&amp; </a:t>
            </a:r>
            <a:r>
              <a:rPr lang="en-US" sz="3600" dirty="0" err="1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</a:t>
            </a:r>
            <a:r>
              <a:rPr lang="en-US" sz="3600" dirty="0" err="1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trapno</a:t>
            </a:r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== T_IRQ0+IRQ_TIMER)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3424     yield();</a:t>
            </a:r>
          </a:p>
          <a:p>
            <a:pPr lvl="0"/>
            <a:endParaRPr lang="en-US" sz="3600" dirty="0">
              <a:solidFill>
                <a:srgbClr val="94476B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0C2E96-85D0-DB87-343A-66F824AB658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trap()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082A95-0FAF-F112-6B28-647D7D69DE2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 fontScale="475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3351 trap(struct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trapframe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*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3352 {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3363   switch(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trapno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){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3364   case T_IRQ0 + IRQ_TIMER: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3365     if(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−&gt;id == 0){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3366     acquire(&amp;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tickslock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3367     ticks++;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3368     wakeup(&amp;ticks);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3369     release(&amp;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tickslock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3370   }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3372   break;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3423   if(proc &amp;&amp; proc−&gt;state == RUNNING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     &amp;&amp;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trapno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== T_IRQ0+IRQ_TIMER)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3424     yield();</a:t>
            </a:r>
          </a:p>
          <a:p>
            <a:pPr lvl="0"/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3CD873-D68F-5A09-076C-99C3B0D6C67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trap()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2EA239-B8B7-9D65-E9DA-E986130DAAC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/>
          </a:bodyPr>
          <a:lstStyle/>
          <a:p>
            <a:pPr lvl="0"/>
            <a:endParaRPr lang="en-US" sz="24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2777 yield(void)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2778 {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2779   acquire(&amp;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ptable.lock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2780   proc−&gt;state = RUNNABLE;</a:t>
            </a:r>
          </a:p>
          <a:p>
            <a:pPr lvl="0"/>
            <a:r>
              <a:rPr lang="en-US" sz="24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2781   sched();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2782   release(&amp;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ptable.lock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2783 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DC76AE-142D-684A-615E-6183379EDA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Invoke the scheduler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43B43-6AFC-6674-3AC1-2BA6CBB742F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When OS context switches between processes?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B297C-91AE-CBC1-E4AE-6F9045E8D1A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978016B-E465-34AF-7256-49F159F3906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/>
          </a:bodyPr>
          <a:lstStyle/>
          <a:p>
            <a:pPr lvl="0"/>
            <a:endParaRPr lang="en-US" sz="24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2758 sched(void)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2759 {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2771 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(&amp;proc−&gt;context,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       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−&gt;scheduler);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2773 }</a:t>
            </a:r>
          </a:p>
          <a:p>
            <a:pPr lvl="0"/>
            <a:endParaRPr lang="en-US" sz="24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endParaRPr lang="en-US" sz="24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endParaRPr lang="en-US" sz="24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3C4106D-3921-7DFF-166D-FB15EF9B410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Start the context switch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BF0527-88D2-01BB-2987-926D77031F5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>
            <a:normAutofit fontScale="85000" lnSpcReduction="20000"/>
          </a:bodyPr>
          <a:lstStyle/>
          <a:p>
            <a:pPr lvl="0" algn="ctr"/>
            <a:r>
              <a:rPr lang="en-US"/>
              <a:t>Stack inside swtch() and its two arguments (passed on the stack)</a:t>
            </a:r>
          </a:p>
          <a:p>
            <a:pPr lvl="0"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57AAD2-D7AF-4809-3EC7-FA389EE6A81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77200" y="1518840"/>
            <a:ext cx="9527400" cy="5209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9F561D-67B4-4B59-7B15-74270BA8FB9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02720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46E1EB-526D-6074-0EB1-0BA7E65C6FD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629400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6DA563-07C5-0F07-587D-273ED99E608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r>
              <a:rPr lang="en-US"/>
              <a:t>Remember you have two stacks (P1 and P2)</a:t>
            </a:r>
          </a:p>
          <a:p>
            <a:pPr lvl="0"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22F88A-6845-C870-2264-B8E4C62B064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25800" y="1431000"/>
            <a:ext cx="9406800" cy="55522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060AFC-B2AB-7835-3639-8074BEDA899A}"/>
              </a:ext>
            </a:extLst>
          </p:cNvPr>
          <p:cNvSpPr txBox="1"/>
          <p:nvPr/>
        </p:nvSpPr>
        <p:spPr>
          <a:xfrm>
            <a:off x="2512080" y="7086600"/>
            <a:ext cx="459719" cy="346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P1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521962-1E00-25C3-16FF-9977470B6B8F}"/>
              </a:ext>
            </a:extLst>
          </p:cNvPr>
          <p:cNvSpPr txBox="1"/>
          <p:nvPr/>
        </p:nvSpPr>
        <p:spPr>
          <a:xfrm>
            <a:off x="8458200" y="6629400"/>
            <a:ext cx="459719" cy="346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P2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4071C5-97C1-4D72-51F9-F640E2E661E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03080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FE3EF1-E699-06A5-E037-9255FC22B03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629760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C4F4F6D3-196C-8523-2C34-6B3414F2D5CC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 dirty="0"/>
              <a:t>The context switch function should:</a:t>
            </a:r>
          </a:p>
          <a:p>
            <a:pPr lvl="0" algn="ctr"/>
            <a:r>
              <a:rPr lang="en-US" dirty="0"/>
              <a:t>	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pack everything </a:t>
            </a:r>
            <a:r>
              <a:rPr lang="en-US" dirty="0"/>
              <a:t>what is left in the box and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switch</a:t>
            </a:r>
            <a:r>
              <a:rPr lang="en-US" dirty="0"/>
              <a:t> to the new process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16616-D0DC-2B9E-5CA9-763AE9EE282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What is left unsaved?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6BB1E-3681-55DB-D7E0-E56699CB222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/>
              <a:t>Poll: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15C0F7-0127-C822-9575-59BC7F89E5C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r>
              <a:rPr lang="en-US"/>
              <a:t>Callee saved registers</a:t>
            </a:r>
          </a:p>
          <a:p>
            <a:pPr lvl="0"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A14667-F7C3-7DA4-FBDC-92222A6B078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77200" y="1518840"/>
            <a:ext cx="9527400" cy="5209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B98647-70F5-238E-A6BA-3811C26D774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02720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FB67F3-6EE5-0AEB-CF3E-AC9E80109F2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629400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C56FD2-104E-8C68-18BD-18D06DBD830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228600"/>
            <a:ext cx="9372600" cy="7086600"/>
          </a:xfrm>
        </p:spPr>
        <p:txBody>
          <a:bodyPr>
            <a:normAutofit fontScale="400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2958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4(%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8(%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2961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2962 # Save old callee−save registers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2963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000099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2964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000099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2965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000099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2966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000099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2967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2968 # Switch stacks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2971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2972 # Load new callee−save registers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2973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2974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2975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2976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2977 ret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8B14B3-8A49-6B8F-137C-BAA86374D3B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368600" y="338040"/>
            <a:ext cx="5461200" cy="1262160"/>
          </a:xfrm>
        </p:spPr>
        <p:txBody>
          <a:bodyPr/>
          <a:lstStyle/>
          <a:p>
            <a:pPr lvl="0"/>
            <a:r>
              <a:rPr lang="en-US"/>
              <a:t>swtch(): save registers on the stack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B9703-1BF8-FEEC-E829-90990AD95CB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74640" y="2286000"/>
            <a:ext cx="4426560" cy="4384440"/>
          </a:xfrm>
        </p:spPr>
        <p:txBody>
          <a:bodyPr>
            <a:normAutofit/>
          </a:bodyPr>
          <a:lstStyle/>
          <a:p>
            <a:pPr lvl="0"/>
            <a:r>
              <a:rPr lang="en-US" sz="24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2093 struct context {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2094 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2095 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2096 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2097 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2098  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2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eip</a:t>
            </a:r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2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2099 };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196E1705-FB70-808C-C9A5-1C7220800784}"/>
              </a:ext>
            </a:extLst>
          </p:cNvPr>
          <p:cNvSpPr/>
          <p:nvPr/>
        </p:nvSpPr>
        <p:spPr>
          <a:xfrm>
            <a:off x="349200" y="1469986"/>
            <a:ext cx="4199651" cy="180565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29160">
            <a:solidFill>
              <a:srgbClr val="FF3333"/>
            </a:solidFill>
            <a:prstDash val="solid"/>
          </a:ln>
        </p:spPr>
        <p:txBody>
          <a:bodyPr wrap="none" lIns="104400" tIns="59400" rIns="104400" bIns="594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Liberation Sans" pitchFamily="18"/>
              <a:ea typeface="WenQuanYi Micro Hei" pitchFamily="2"/>
              <a:cs typeface="Lohit Hindi" pitchFamily="2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23A2464-24E7-8AEE-963B-5FC41357B64B}"/>
              </a:ext>
            </a:extLst>
          </p:cNvPr>
          <p:cNvSpPr/>
          <p:nvPr/>
        </p:nvSpPr>
        <p:spPr>
          <a:xfrm>
            <a:off x="5029200" y="2708476"/>
            <a:ext cx="4343400" cy="222233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29160">
            <a:solidFill>
              <a:srgbClr val="FF3333"/>
            </a:solidFill>
            <a:prstDash val="solid"/>
          </a:ln>
        </p:spPr>
        <p:txBody>
          <a:bodyPr wrap="none" lIns="104400" tIns="59400" rIns="104400" bIns="594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Liberation Sans" pitchFamily="18"/>
              <a:ea typeface="WenQuanYi Micro Hei" pitchFamily="2"/>
              <a:cs typeface="Lohit Hindi" pitchFamily="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B6CC8D-D714-17C1-2D20-D44E96558A8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4426560" cy="4384440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sz="3600">
                <a:solidFill>
                  <a:srgbClr val="4700B8"/>
                </a:solidFill>
                <a:latin typeface="LMMono10" pitchFamily="17"/>
              </a:rPr>
              <a:t>2093 struct context {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2094   uint edi;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2095   uint esi;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2096   uint ebx;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2097   uint ebp;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2098   uint eip;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2099 };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56B019-97C9-5827-2EF6-4D659F3D5C0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Context data structure is on the top of the stack now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433CA30D-439F-2894-C24E-9FFB2FF7FE23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114800" y="2743200"/>
            <a:ext cx="5463720" cy="3421440"/>
          </a:xfr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1A643FE-4736-A552-9134-3C692C45596D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 trick</a:t>
            </a:r>
            <a:r>
              <a:rPr lang="en-US" dirty="0"/>
              <a:t>: context is always saved on the top of a stack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7661F0B-77DD-ED10-214E-9107C8673E8B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/>
              <a:t>And the context switch just saves the old context and loads the new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C613F-3EE0-C53D-A3D2-746D7774D17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When OS context switches between processes?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3876F-A830-8DA7-6D1A-3161150996B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Timer interrupt preempts the current process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A process enters the kernel with a system call and has to wait on some resource</a:t>
            </a:r>
          </a:p>
          <a:p>
            <a:pPr marL="457200" lvl="1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200" dirty="0">
                <a:latin typeface="Liberation Sans" pitchFamily="18"/>
              </a:rPr>
              <a:t>E.g., write to a pipe, but the pipe is full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The process voluntarily yields CPU with the </a:t>
            </a:r>
            <a:r>
              <a:rPr lang="en-US" dirty="0">
                <a:solidFill>
                  <a:srgbClr val="0066CC"/>
                </a:solidFill>
              </a:rPr>
              <a:t>yield()</a:t>
            </a:r>
            <a:r>
              <a:rPr lang="en-US" dirty="0"/>
              <a:t> system call</a:t>
            </a:r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F0E315-EED1-AF81-3FC7-7DEAAA5BA7D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>
            <a:normAutofit fontScale="70000" lnSpcReduction="20000"/>
          </a:bodyPr>
          <a:lstStyle/>
          <a:p>
            <a:pPr lvl="0" algn="ctr"/>
            <a:r>
              <a:rPr lang="en-US"/>
              <a:t>Save the pointer to the stack of the old process (P1) inside the </a:t>
            </a:r>
            <a:r>
              <a:rPr lang="en-US">
                <a:latin typeface="LM Mono 10" pitchFamily="17"/>
              </a:rPr>
              <a:t>proc</a:t>
            </a:r>
            <a:r>
              <a:rPr lang="en-US"/>
              <a:t> data structure (in the </a:t>
            </a:r>
            <a:r>
              <a:rPr lang="en-US">
                <a:latin typeface="LM Mono 10" pitchFamily="17"/>
              </a:rPr>
              <a:t>context</a:t>
            </a:r>
            <a:r>
              <a:rPr lang="en-US"/>
              <a:t> field)</a:t>
            </a:r>
          </a:p>
          <a:p>
            <a:pPr lvl="0"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9B901A-5DD8-59AD-89D5-FD35DBCE703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28600" y="669240"/>
            <a:ext cx="9518400" cy="66459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AD228B-7914-E605-9062-E1DD1411FF7E}"/>
              </a:ext>
            </a:extLst>
          </p:cNvPr>
          <p:cNvSpPr txBox="1"/>
          <p:nvPr/>
        </p:nvSpPr>
        <p:spPr>
          <a:xfrm>
            <a:off x="1143000" y="6968880"/>
            <a:ext cx="459719" cy="346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P1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432B2-0CE9-A3FE-E152-B7177428591D}"/>
              </a:ext>
            </a:extLst>
          </p:cNvPr>
          <p:cNvSpPr txBox="1"/>
          <p:nvPr/>
        </p:nvSpPr>
        <p:spPr>
          <a:xfrm>
            <a:off x="8458200" y="6629400"/>
            <a:ext cx="459719" cy="346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P2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D250F4-6DE1-1138-3B64-8B77AB3B45A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51079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41C42D-4F83-23B6-FBC9-A47F1CAB7616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315200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D64ABB-0D42-F0D8-3E3F-81C7A9846F0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r>
              <a:rPr lang="en-US"/>
              <a:t>Save context of the old process</a:t>
            </a:r>
          </a:p>
          <a:p>
            <a:pPr lvl="0"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9C2F79-D8FB-9D5F-BE2B-0E4CE06E6E3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28600" y="669240"/>
            <a:ext cx="9518400" cy="6645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F966B0-4320-CD2E-8A30-95BA2A835F5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51440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7B0EA1-A3E5-B1AB-9828-87B39DF9AF8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932320" y="6613200"/>
            <a:ext cx="668880" cy="7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72D6ADE-28A6-1C22-691B-7FF1C725ED6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228600"/>
            <a:ext cx="9372600" cy="7086600"/>
          </a:xfrm>
        </p:spPr>
        <p:txBody>
          <a:bodyPr>
            <a:noAutofit/>
          </a:bodyPr>
          <a:lstStyle/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2958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2959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4(%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</a:t>
            </a:r>
            <a:r>
              <a:rPr lang="en-US" sz="13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// struct context **old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2960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8(%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</a:t>
            </a:r>
            <a:r>
              <a:rPr lang="en-US" sz="13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// struct context *new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2961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2962 # Save old callee−save registers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2963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2964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2965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2966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2967</a:t>
            </a:r>
          </a:p>
          <a:p>
            <a:pPr lvl="0"/>
            <a:r>
              <a:rPr lang="en-US" sz="13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2968 # Switch stacks</a:t>
            </a:r>
          </a:p>
          <a:p>
            <a:pPr lvl="0"/>
            <a:r>
              <a:rPr lang="en-US" sz="1300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2969 </a:t>
            </a:r>
            <a:r>
              <a:rPr lang="en-US" sz="1300" dirty="0" err="1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1300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1300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(%</a:t>
            </a:r>
            <a:r>
              <a:rPr lang="en-US" sz="1300" dirty="0" err="1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1300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  </a:t>
            </a:r>
            <a:r>
              <a:rPr lang="en-US" sz="1300" b="1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// save current context (top of current stack)  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2970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// set stack to be equal to the new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2971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2972 # Load new callee−save registers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2973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2974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2975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2976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2977 ret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97B13F-0492-7ED1-652C-B99D5058024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741043" y="244475"/>
            <a:ext cx="3703900" cy="1262160"/>
          </a:xfrm>
        </p:spPr>
        <p:txBody>
          <a:bodyPr/>
          <a:lstStyle/>
          <a:p>
            <a:pPr lvl="0"/>
            <a:r>
              <a:rPr lang="en-US" dirty="0"/>
              <a:t>Save the current stack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72D6ADE-28A6-1C22-691B-7FF1C725ED6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228600"/>
            <a:ext cx="9372600" cy="7086600"/>
          </a:xfrm>
        </p:spPr>
        <p:txBody>
          <a:bodyPr>
            <a:noAutofit/>
          </a:bodyPr>
          <a:lstStyle/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2958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2959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4(%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</a:t>
            </a:r>
            <a:r>
              <a:rPr lang="en-US" sz="13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// struct context **old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2960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8(%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</a:t>
            </a:r>
            <a:r>
              <a:rPr lang="en-US" sz="13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// struct context *new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2961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2962 # Save old callee−save registers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2963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2964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2965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2966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2967</a:t>
            </a:r>
          </a:p>
          <a:p>
            <a:pPr lvl="0"/>
            <a:r>
              <a:rPr lang="en-US" sz="13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2968 # Switch stacks</a:t>
            </a:r>
          </a:p>
          <a:p>
            <a:pPr lvl="0"/>
            <a:r>
              <a:rPr lang="en-US" sz="13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2969 </a:t>
            </a:r>
            <a:r>
              <a:rPr lang="en-US" sz="13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13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13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(%</a:t>
            </a:r>
            <a:r>
              <a:rPr lang="en-US" sz="13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13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  // save current context (top of current stack)  </a:t>
            </a:r>
          </a:p>
          <a:p>
            <a:pPr lvl="0"/>
            <a:r>
              <a:rPr lang="en-US" sz="1300" b="1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2970 </a:t>
            </a:r>
            <a:r>
              <a:rPr lang="en-US" sz="1300" b="1" dirty="0" err="1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1300" b="1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b="1" dirty="0" err="1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1300" b="1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%</a:t>
            </a:r>
            <a:r>
              <a:rPr lang="en-US" sz="1300" b="1" dirty="0" err="1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1300" b="1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// set stack to be equal to the new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2971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2972 # Load new callee−save registers</a:t>
            </a: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2973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2974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2975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2976 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13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13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3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2977 ret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97B13F-0492-7ED1-652C-B99D5058024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810490" y="244475"/>
            <a:ext cx="3472405" cy="1262160"/>
          </a:xfrm>
        </p:spPr>
        <p:txBody>
          <a:bodyPr/>
          <a:lstStyle/>
          <a:p>
            <a:pPr lvl="0"/>
            <a:r>
              <a:rPr lang="en-US" sz="4000" dirty="0"/>
              <a:t>Switch to the new stack</a:t>
            </a:r>
          </a:p>
        </p:txBody>
      </p:sp>
    </p:spTree>
    <p:extLst>
      <p:ext uri="{BB962C8B-B14F-4D97-AF65-F5344CB8AC3E}">
        <p14:creationId xmlns:p14="http://schemas.microsoft.com/office/powerpoint/2010/main" val="21941855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7A6C75-2E10-02C1-9DB5-AC3083E4C9C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r>
              <a:rPr lang="en-US"/>
              <a:t>Load stack of the next process</a:t>
            </a:r>
          </a:p>
          <a:p>
            <a:pPr lvl="0"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3FEDBF-51A1-E935-623F-19E6CB5B917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28600" y="669240"/>
            <a:ext cx="9518400" cy="6645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C4EF8E-B578-73D4-99DD-26ADE68C13F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51079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C9AE8D-54E2-EE0E-98D6-22B14977914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931960" y="6613200"/>
            <a:ext cx="668880" cy="7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76A634-E109-F52E-77AE-A637EB7DCDE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228600"/>
            <a:ext cx="9372600" cy="7086600"/>
          </a:xfrm>
        </p:spPr>
        <p:txBody>
          <a:bodyPr>
            <a:normAutofit fontScale="400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2958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4(%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8(%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2961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2962 # Save old callee−save registers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2963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2964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2965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2966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2967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2968 # Switch stacks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2971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2972 # Load new callee−save registers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2973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000099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2974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000099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2975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000099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2976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000099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2977 ret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DC07E4-1DC9-3486-2669-6ACE13EE1B5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62225" y="369880"/>
            <a:ext cx="5461200" cy="1262160"/>
          </a:xfrm>
        </p:spPr>
        <p:txBody>
          <a:bodyPr/>
          <a:lstStyle/>
          <a:p>
            <a:pPr lvl="0"/>
            <a:r>
              <a:rPr lang="en-US" sz="4000" dirty="0"/>
              <a:t>Restore the context of the next process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76A634-E109-F52E-77AE-A637EB7DCDE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228600"/>
            <a:ext cx="9372600" cy="7086600"/>
          </a:xfrm>
        </p:spPr>
        <p:txBody>
          <a:bodyPr>
            <a:normAutofit fontScale="400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2958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4(%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8(%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2961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2962 # Save old callee−save registers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2963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2964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2965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2966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2967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2968 # Switch stacks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2971</a:t>
            </a: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2972 # Load new callee−save registers</a:t>
            </a: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2973 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993365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2974 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993365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2975 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993365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2976 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993365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2977 ret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DC07E4-1DC9-3486-2669-6ACE13EE1B5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62225" y="369880"/>
            <a:ext cx="5461200" cy="1262160"/>
          </a:xfrm>
        </p:spPr>
        <p:txBody>
          <a:bodyPr/>
          <a:lstStyle/>
          <a:p>
            <a:pPr lvl="0"/>
            <a:r>
              <a:rPr lang="en-US" sz="4000" dirty="0"/>
              <a:t>But how do we switch the process?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ED2F9819-BD9C-6D69-9E73-9AC2C962D950}"/>
              </a:ext>
            </a:extLst>
          </p:cNvPr>
          <p:cNvSpPr txBox="1">
            <a:spLocks/>
          </p:cNvSpPr>
          <p:nvPr/>
        </p:nvSpPr>
        <p:spPr>
          <a:xfrm>
            <a:off x="4256751" y="2420528"/>
            <a:ext cx="546120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algn="ctr" hangingPunct="0">
              <a:tabLst/>
              <a:defRPr lang="en-US" sz="4400" b="0" i="0" u="none" strike="noStrike" kern="1200">
                <a:ln>
                  <a:noFill/>
                </a:ln>
                <a:latin typeface="Liberation Sans" pitchFamily="18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ysClr val="windowText" lastClr="000000"/>
                </a:solidFill>
              </a:rPr>
              <a:t>I.e., switch the </a:t>
            </a:r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instruction pointer</a:t>
            </a:r>
            <a:r>
              <a:rPr lang="en-US" sz="400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953608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3FEDBF-51A1-E935-623F-19E6CB5B917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28600" y="669240"/>
            <a:ext cx="9518400" cy="6645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C4EF8E-B578-73D4-99DD-26ADE68C13F8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51079" y="6629400"/>
            <a:ext cx="668880" cy="70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C9AE8D-54E2-EE0E-98D6-22B14977914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8931960" y="6613200"/>
            <a:ext cx="668880" cy="7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7A6C75-2E10-02C1-9DB5-AC3083E4C9C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>
            <a:normAutofit fontScale="92500"/>
          </a:bodyPr>
          <a:lstStyle/>
          <a:p>
            <a:pPr lvl="0" algn="ctr"/>
            <a:r>
              <a:rPr lang="en-US" dirty="0"/>
              <a:t>Remember: the context is at the top of some stack</a:t>
            </a:r>
          </a:p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661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D3369730-FDD8-02DA-05A7-6E8328C865E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 dirty="0"/>
              <a:t>If we load the new context into ESP we can return on that new stack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76A634-E109-F52E-77AE-A637EB7DCDE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228600"/>
            <a:ext cx="9372600" cy="7086600"/>
          </a:xfrm>
        </p:spPr>
        <p:txBody>
          <a:bodyPr>
            <a:normAutofit fontScale="400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2958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4(%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8(%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2961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2962 # Save old callee−save registers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2963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2964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2965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2966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2967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2968 # Switch stacks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2971</a:t>
            </a: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2972 # Load new callee−save registers</a:t>
            </a: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2973 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993365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2974 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993365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2975 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993365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2976 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5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993365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00009A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2977 ret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DC07E4-1DC9-3486-2669-6ACE13EE1B5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62225" y="369880"/>
            <a:ext cx="5461200" cy="1262160"/>
          </a:xfrm>
        </p:spPr>
        <p:txBody>
          <a:bodyPr/>
          <a:lstStyle/>
          <a:p>
            <a:pPr lvl="0"/>
            <a:r>
              <a:rPr lang="en-US" sz="4000" dirty="0"/>
              <a:t>But how do we switch the process?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ED2F9819-BD9C-6D69-9E73-9AC2C962D950}"/>
              </a:ext>
            </a:extLst>
          </p:cNvPr>
          <p:cNvSpPr txBox="1">
            <a:spLocks/>
          </p:cNvSpPr>
          <p:nvPr/>
        </p:nvSpPr>
        <p:spPr>
          <a:xfrm>
            <a:off x="4256751" y="2420528"/>
            <a:ext cx="546120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algn="ctr" hangingPunct="0">
              <a:tabLst/>
              <a:defRPr lang="en-US" sz="4400" b="0" i="0" u="none" strike="noStrike" kern="1200">
                <a:ln>
                  <a:noFill/>
                </a:ln>
                <a:latin typeface="Liberation Sans" pitchFamily="18"/>
              </a:defRPr>
            </a:lvl1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ysClr val="windowText" lastClr="000000"/>
                </a:solidFill>
              </a:rPr>
              <a:t>I.e., switch the </a:t>
            </a:r>
            <a:r>
              <a:rPr lang="en-US" sz="4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instruction pointer</a:t>
            </a:r>
            <a:r>
              <a:rPr lang="en-US" sz="4000" dirty="0">
                <a:solidFill>
                  <a:sysClr val="windowText" lastClr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73826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E8EF507-B98B-ED53-689A-2A4DF84F422B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/>
              <a:t>Lets look at timer interrupt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F666D-E675-E307-CF9E-1C72D8FF6B7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Where does this swtch() return?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6B9E7-8349-E331-976A-06DA15C15FE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98E03-42C2-7DDD-99C2-60CE4120047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Context is always top of some stack...ok, but how?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475F0-C165-6857-D8D1-132B2681E19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How does initialization of each CPU end?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97762E3-4CCE-BC67-684F-336942D70D5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8" y="457200"/>
            <a:ext cx="9311333" cy="6629400"/>
          </a:xfrm>
        </p:spPr>
        <p:txBody>
          <a:bodyPr>
            <a:normAutofit/>
          </a:bodyPr>
          <a:lstStyle/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1317 main(void)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1318 {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1319   kinit1(end, P2V(4*1024*1024)); //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phys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page allocator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1320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kvmalloc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(); // kernel page table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1321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mpinit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(); // detect other processors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1323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seginit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(); // segment descriptors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1330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tvinit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(); // trap vectors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1338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userinit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(); // first user process</a:t>
            </a:r>
          </a:p>
          <a:p>
            <a:pPr lvl="0"/>
            <a:r>
              <a:rPr lang="en-US" sz="20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1339   </a:t>
            </a:r>
            <a:r>
              <a:rPr lang="en-US" sz="20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mpmain</a:t>
            </a:r>
            <a:r>
              <a:rPr lang="en-US" sz="20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(); // finish this processor’s setup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1340 }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A577928-29B0-7A47-0AAC-84E60E1E9DC3}"/>
              </a:ext>
            </a:extLst>
          </p:cNvPr>
          <p:cNvSpPr/>
          <p:nvPr/>
        </p:nvSpPr>
        <p:spPr>
          <a:xfrm>
            <a:off x="7728840" y="2790000"/>
            <a:ext cx="1371600" cy="28152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00"/>
          </a:solidFill>
          <a:ln w="12600">
            <a:solidFill>
              <a:srgbClr val="000000"/>
            </a:solidFill>
            <a:prstDash val="solid"/>
          </a:ln>
        </p:spPr>
        <p:txBody>
          <a:bodyPr wrap="none" lIns="96120" tIns="51119" rIns="96120" bIns="51119" anchor="ctr" anchorCtr="0" compatLnSpc="0">
            <a:no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main()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E9EEA9-8C01-32CF-CF9F-2D0A908D6AE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/>
          </a:bodyPr>
          <a:lstStyle/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1260 // Common CPU setup code.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1261 static void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1262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mpmain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(void)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1263 {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1264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cprintf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("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cpu%d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 starting\n",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−&gt;id);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1265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idtinit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(); // load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idt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register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1266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xchg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(&amp;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−&gt;started, 1);</a:t>
            </a:r>
          </a:p>
          <a:p>
            <a:pPr lvl="0"/>
            <a:r>
              <a:rPr lang="en-US" sz="20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1267   scheduler(); // start running processes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1268 }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9D61C372-E848-FED4-8A46-AA72FEDA4592}"/>
              </a:ext>
            </a:extLst>
          </p:cNvPr>
          <p:cNvSpPr/>
          <p:nvPr/>
        </p:nvSpPr>
        <p:spPr>
          <a:xfrm>
            <a:off x="6858000" y="861479"/>
            <a:ext cx="1371600" cy="28152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00"/>
          </a:solidFill>
          <a:ln w="12600">
            <a:solidFill>
              <a:srgbClr val="000000"/>
            </a:solidFill>
            <a:prstDash val="solid"/>
          </a:ln>
        </p:spPr>
        <p:txBody>
          <a:bodyPr wrap="none" lIns="96120" tIns="51119" rIns="96120" bIns="51119" anchor="ctr" anchorCtr="0" compatLnSpc="0">
            <a:no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main()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889B191-7D52-653C-7C9C-33F1189AB68D}"/>
              </a:ext>
            </a:extLst>
          </p:cNvPr>
          <p:cNvSpPr/>
          <p:nvPr/>
        </p:nvSpPr>
        <p:spPr>
          <a:xfrm>
            <a:off x="7315200" y="1479600"/>
            <a:ext cx="1371600" cy="28152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00"/>
          </a:solidFill>
          <a:ln w="12600">
            <a:solidFill>
              <a:srgbClr val="000000"/>
            </a:solidFill>
            <a:prstDash val="solid"/>
          </a:ln>
        </p:spPr>
        <p:txBody>
          <a:bodyPr wrap="none" lIns="96120" tIns="51119" rIns="96120" bIns="51119" anchor="ctr" anchorCtr="0" compatLnSpc="0">
            <a:no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>
                <a:ln>
                  <a:noFill/>
                </a:ln>
                <a:latin typeface="Liberation Sans" pitchFamily="18"/>
                <a:ea typeface="WenQuanYi Micro Hei" pitchFamily="2"/>
                <a:cs typeface="Lohit Hindi" pitchFamily="2"/>
              </a:rPr>
              <a:t>mpmain()</a:t>
            </a:r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1A8B458C-91AA-9B64-2F56-26EF21BC19D4}"/>
              </a:ext>
            </a:extLst>
          </p:cNvPr>
          <p:cNvCxnSpPr>
            <a:stCxn id="3" idx="2"/>
            <a:endCxn id="4" idx="0"/>
          </p:cNvCxnSpPr>
          <p:nvPr/>
        </p:nvCxnSpPr>
        <p:spPr>
          <a:xfrm rot="16200000" flipH="1">
            <a:off x="7604100" y="1082699"/>
            <a:ext cx="336601" cy="457200"/>
          </a:xfrm>
          <a:prstGeom prst="bentConnector3">
            <a:avLst>
              <a:gd name="adj1" fmla="val 50000"/>
            </a:avLst>
          </a:prstGeom>
          <a:noFill/>
          <a:ln w="19080">
            <a:solidFill>
              <a:srgbClr val="000000"/>
            </a:solidFill>
            <a:prstDash val="solid"/>
          </a:ln>
        </p:spPr>
      </p:cxn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261762E-3FFA-21FE-1289-90E18D808843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/>
              <a:t>We ended boot by starting the scheduler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749F25-E988-2341-FFBB-C71E42793DA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08344" y="219919"/>
            <a:ext cx="9367295" cy="6866681"/>
          </a:xfrm>
        </p:spPr>
        <p:txBody>
          <a:bodyPr>
            <a:noAutofit/>
          </a:bodyPr>
          <a:lstStyle/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2458 scheduler(void)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2459 {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2462   for(;;){</a:t>
            </a:r>
          </a:p>
          <a:p>
            <a:pPr lvl="0"/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2468     for(p = </a:t>
            </a:r>
            <a:r>
              <a:rPr lang="en-US" sz="20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ptable.proc</a:t>
            </a:r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p &lt; &amp;</a:t>
            </a:r>
            <a:r>
              <a:rPr lang="en-US" sz="20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ptable.proc</a:t>
            </a:r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[NPROC]; p++){</a:t>
            </a:r>
          </a:p>
          <a:p>
            <a:pPr lvl="0"/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2469       if(p−&gt;state != RUNNABLE)</a:t>
            </a:r>
          </a:p>
          <a:p>
            <a:pPr lvl="0"/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2470         continue;</a:t>
            </a:r>
          </a:p>
          <a:p>
            <a:pPr lvl="0"/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2475       proc = p;</a:t>
            </a:r>
          </a:p>
          <a:p>
            <a:pPr lvl="0"/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2476       </a:t>
            </a:r>
            <a:r>
              <a:rPr lang="en-US" sz="20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switchuvm</a:t>
            </a:r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(p);</a:t>
            </a:r>
          </a:p>
          <a:p>
            <a:pPr lvl="0"/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2477       p−&gt;state = RUNNING;</a:t>
            </a:r>
          </a:p>
          <a:p>
            <a:pPr lvl="0"/>
            <a:r>
              <a:rPr lang="en-US" sz="20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2478       </a:t>
            </a:r>
            <a:r>
              <a:rPr lang="en-US" sz="2000" dirty="0" err="1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20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(&amp;</a:t>
            </a:r>
            <a:r>
              <a:rPr lang="en-US" sz="2000" dirty="0" err="1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20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−&gt;scheduler, proc−&gt;context);</a:t>
            </a:r>
          </a:p>
          <a:p>
            <a:pPr lvl="0"/>
            <a:r>
              <a:rPr lang="en-US" sz="20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2479       </a:t>
            </a:r>
            <a:r>
              <a:rPr lang="en-US" sz="2000" dirty="0" err="1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switchkvm</a:t>
            </a:r>
            <a:r>
              <a:rPr lang="en-US" sz="20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();</a:t>
            </a:r>
          </a:p>
          <a:p>
            <a:pPr lvl="0"/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2483       proc = 0;</a:t>
            </a:r>
          </a:p>
          <a:p>
            <a:pPr lvl="0"/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2484     }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2487   }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2488 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C58B5E1-0B62-98A1-2862-1C60D70A776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 sz="3600"/>
              <a:t>Scheduler()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42D2CF-C6DE-75FA-1DB3-FA605996DAC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00960" y="5445720"/>
            <a:ext cx="4343400" cy="1184040"/>
          </a:xfrm>
        </p:spPr>
        <p:txBody>
          <a:bodyPr>
            <a:normAutofit fontScale="70000" lnSpcReduction="20000"/>
          </a:bodyPr>
          <a:lstStyle/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Chooses next process to run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Switches to it</a:t>
            </a:r>
          </a:p>
          <a:p>
            <a:pPr marL="457200" lvl="1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200" dirty="0">
                <a:latin typeface="Liberation Sans" pitchFamily="18"/>
              </a:rPr>
              <a:t>From the current context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9A0798-D557-EC5D-C103-12C59077BE8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29560" y="457200"/>
            <a:ext cx="9071640" cy="6629400"/>
          </a:xfrm>
        </p:spPr>
        <p:txBody>
          <a:bodyPr>
            <a:noAutofit/>
          </a:bodyPr>
          <a:lstStyle/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2301 struct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{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2302  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uchar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apicid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              // Local APIC</a:t>
            </a:r>
          </a:p>
          <a:p>
            <a:pPr lvl="0"/>
            <a:r>
              <a:rPr lang="en-US" sz="14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2303   struct context *scheduler;  // </a:t>
            </a:r>
            <a:r>
              <a:rPr lang="en-US" sz="14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14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 here to enter scheduler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2304   struct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taskstate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ts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        // TSS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2305   struct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segdesc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gdt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[NSEGS];   // x86 global descriptor table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2306   volatile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started;       // Has the CPU started?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2307   int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ncli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                   // Depth of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pushcli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nesting.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2308   int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intena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                 // Were interrupts enabled ...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2309   struct proc *proc;           // The process running on this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endParaRPr lang="en-US" sz="14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2310 };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2311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2312 extern struct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cpus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[NCPU];</a:t>
            </a:r>
          </a:p>
          <a:p>
            <a:pPr lvl="0"/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2313 extern int </a:t>
            </a:r>
            <a:r>
              <a:rPr lang="en-US" sz="14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ncpu</a:t>
            </a:r>
            <a:r>
              <a:rPr lang="en-US" sz="14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>
            <a:extLst>
              <a:ext uri="{FF2B5EF4-FFF2-40B4-BE49-F238E27FC236}">
                <a16:creationId xmlns:a16="http://schemas.microsoft.com/office/drawing/2014/main" id="{60F1AEE6-8D11-BC85-CB2D-651BF95E4704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4702680" y="2016360"/>
            <a:ext cx="4898520" cy="438444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7E998D4-5B6F-09E0-3919-4F3CBB1658F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This is how the stack looked after boot finished, i.e., inside </a:t>
            </a:r>
            <a:r>
              <a:rPr lang="en-US">
                <a:solidFill>
                  <a:srgbClr val="0066CC"/>
                </a:solidFill>
              </a:rPr>
              <a:t>mpmain()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EBC1232-B43C-7E9D-8F45-FE2A36FD0A6D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/>
        <p:txBody>
          <a:bodyPr anchor="ctr">
            <a:spAutoFit/>
          </a:bodyPr>
          <a:lstStyle/>
          <a:p>
            <a:pPr lvl="0" algn="ctr"/>
            <a:endParaRPr lang="en-US"/>
          </a:p>
          <a:p>
            <a:pPr lvl="0" algn="ctr"/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D5459-2806-9546-7516-FC7A35115EE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EEB6D-D0F8-DD82-87BF-B8DBE98914E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 fontScale="92500"/>
          </a:bodyPr>
          <a:lstStyle/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When the scheduler context switched the first time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LMMono10" pitchFamily="17"/>
              </a:rPr>
              <a:t>  </a:t>
            </a:r>
            <a:r>
              <a:rPr lang="en-US" sz="3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2478 </a:t>
            </a:r>
            <a:r>
              <a:rPr lang="en-US" sz="3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3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(&amp;</a:t>
            </a:r>
            <a:r>
              <a:rPr lang="en-US" sz="3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3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−&gt;scheduler,</a:t>
            </a:r>
          </a:p>
          <a:p>
            <a:pPr lvl="0"/>
            <a:r>
              <a:rPr lang="en-US" sz="3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        proc−&gt;context);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We saved the current context of the scheduler into:</a:t>
            </a:r>
          </a:p>
          <a:p>
            <a:pPr lvl="0"/>
            <a:r>
              <a:rPr lang="en-US" sz="3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&amp;</a:t>
            </a:r>
            <a:r>
              <a:rPr lang="en-US" sz="3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3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−&gt;scheduler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And restored the context of the first process</a:t>
            </a:r>
          </a:p>
          <a:p>
            <a:pPr lvl="0"/>
            <a:r>
              <a:rPr lang="en-US" sz="3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proc−&gt;context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AE876D-DDBC-4328-39B2-44E5A1C2A33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endParaRPr lang="en-US"/>
          </a:p>
          <a:p>
            <a:pPr lvl="0"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88806B-3767-1813-ED5E-917742A546D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47400" y="1828800"/>
            <a:ext cx="9493200" cy="45694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297D7-FD0B-E976-29A3-A05E2AFD8B2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760" y="645120"/>
            <a:ext cx="4343400" cy="1184040"/>
          </a:xfrm>
        </p:spPr>
        <p:txBody>
          <a:bodyPr>
            <a:normAutofit fontScale="85000" lnSpcReduction="20000"/>
          </a:bodyPr>
          <a:lstStyle/>
          <a:p>
            <a:pPr lvl="0" algn="ctr"/>
            <a:r>
              <a:rPr lang="en-US" dirty="0"/>
              <a:t>This is how stack looked like when </a:t>
            </a:r>
            <a:r>
              <a:rPr lang="en-US" dirty="0">
                <a:solidFill>
                  <a:schemeClr val="accent4"/>
                </a:solidFill>
              </a:rPr>
              <a:t>scheduler() </a:t>
            </a:r>
            <a:r>
              <a:rPr lang="en-US" dirty="0"/>
              <a:t>invoked </a:t>
            </a:r>
            <a:r>
              <a:rPr lang="en-US" dirty="0" err="1">
                <a:solidFill>
                  <a:schemeClr val="accent4"/>
                </a:solidFill>
              </a:rPr>
              <a:t>swtch</a:t>
            </a:r>
            <a:r>
              <a:rPr lang="en-US" dirty="0">
                <a:solidFill>
                  <a:schemeClr val="accent4"/>
                </a:solidFill>
              </a:rPr>
              <a:t>() </a:t>
            </a:r>
            <a:r>
              <a:rPr lang="en-US" dirty="0"/>
              <a:t>for the first time</a:t>
            </a:r>
          </a:p>
          <a:p>
            <a:pPr lvl="0"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12049B-16D0-76F9-6A1E-770AFD42A7B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5943600"/>
            <a:ext cx="5191246" cy="1184040"/>
          </a:xfrm>
        </p:spPr>
        <p:txBody>
          <a:bodyPr>
            <a:normAutofit/>
          </a:bodyPr>
          <a:lstStyle/>
          <a:p>
            <a:pPr lvl="0" algn="ctr"/>
            <a:r>
              <a:rPr lang="en-US" dirty="0"/>
              <a:t>Which process is represented by this context?</a:t>
            </a:r>
          </a:p>
          <a:p>
            <a:pPr lvl="0"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6F06865-976A-5D45-507D-3FD444649BC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 fontScale="475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3351 trap(struct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trapframe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*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3352 {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3363   switch(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trapno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){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3364   case T_IRQ0 + IRQ_TIMER: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3365     if(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−&gt;id == 0){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3366     acquire(&amp;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tickslock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3367     ticks++;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3368     wakeup(&amp;ticks);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3369     release(&amp;</a:t>
            </a:r>
            <a:r>
              <a:rPr lang="en-US" sz="36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tickslock</a:t>
            </a:r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3370   }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3372   break;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3423   if(proc &amp;&amp; proc−&gt;state == RUNNING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     &amp;&amp; </a:t>
            </a:r>
            <a:r>
              <a:rPr lang="en-US" sz="3600" dirty="0" err="1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</a:t>
            </a:r>
            <a:r>
              <a:rPr lang="en-US" sz="3600" dirty="0" err="1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trapno</a:t>
            </a:r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== T_IRQ0+IRQ_TIMER)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3424     yield();</a:t>
            </a:r>
          </a:p>
          <a:p>
            <a:pPr lvl="0"/>
            <a:endParaRPr lang="en-US" sz="3600" dirty="0">
              <a:solidFill>
                <a:srgbClr val="94476B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DE4580-62D1-5F9B-24E9-EDD4FBA908D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trap()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7C8440-12C4-9AB1-4855-E0D2C39ECDF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endParaRPr lang="en-US"/>
          </a:p>
          <a:p>
            <a:pPr lvl="0"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362F6-70CF-7B23-11A9-6FFB38103A5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760" y="645120"/>
            <a:ext cx="4343400" cy="1184040"/>
          </a:xfrm>
        </p:spPr>
        <p:txBody>
          <a:bodyPr>
            <a:normAutofit fontScale="85000" lnSpcReduction="20000"/>
          </a:bodyPr>
          <a:lstStyle/>
          <a:p>
            <a:pPr lvl="0" algn="ctr"/>
            <a:r>
              <a:rPr lang="en-US"/>
              <a:t>This is how stack looked like when scheduler() invoked swtch() for the first time</a:t>
            </a:r>
          </a:p>
          <a:p>
            <a:pPr lvl="0"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DE1C9F-71A2-D2EC-0B97-A758020BF6F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5943600"/>
            <a:ext cx="6985322" cy="1371600"/>
          </a:xfrm>
        </p:spPr>
        <p:txBody>
          <a:bodyPr>
            <a:normAutofit fontScale="92500" lnSpcReduction="20000"/>
          </a:bodyPr>
          <a:lstStyle/>
          <a:p>
            <a:pPr marL="457200" lvl="0" indent="-457200" algn="l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Poll:</a:t>
            </a:r>
          </a:p>
          <a:p>
            <a:pPr marL="457200" lvl="0" indent="-457200" algn="l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Which process is represented by this context?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7ABBE7-39C8-A77A-8FFA-EDA5A440AD3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47040" y="1828800"/>
            <a:ext cx="9493200" cy="4569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5B922B-39AC-3CD7-C9C6-43F9780159E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8411400" cy="6629400"/>
          </a:xfrm>
        </p:spPr>
        <p:txBody>
          <a:bodyPr>
            <a:normAutofit fontScale="400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2456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allocproc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(void)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2457 {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2477   // Leave room for trap frame.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2478  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−=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sizeof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*p−&gt;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2479   p−&gt;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= (struct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trapframe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*)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2480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2481   // Set up new context to start executing at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forkret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2482   // which returns to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trapret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2483  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−= 4;</a:t>
            </a:r>
          </a:p>
          <a:p>
            <a:pPr lvl="0"/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2484   *(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*)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sp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= (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trapret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2485</a:t>
            </a:r>
          </a:p>
          <a:p>
            <a:pPr lvl="0"/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2486   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sp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−= 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sizeof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*p−&gt;context;</a:t>
            </a:r>
          </a:p>
          <a:p>
            <a:pPr lvl="0"/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2487   p−&gt;context = (struct context*)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sp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2488   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memset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(p−&gt;context, 0, 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sizeof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*p−&gt;context);</a:t>
            </a:r>
          </a:p>
          <a:p>
            <a:pPr lvl="0"/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2489   p−&gt;context−&gt;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eip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= (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uint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  <a:r>
              <a:rPr lang="en-US" sz="3600" b="1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forkret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2492 }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51C334-8596-7DE4-1EA5-0EC8708177F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760" y="645120"/>
            <a:ext cx="4343400" cy="1869479"/>
          </a:xfrm>
        </p:spPr>
        <p:txBody>
          <a:bodyPr>
            <a:normAutofit fontScale="85000" lnSpcReduction="20000"/>
          </a:bodyPr>
          <a:lstStyle/>
          <a:p>
            <a:pPr lvl="0" algn="ctr"/>
            <a:r>
              <a:rPr lang="en-US" dirty="0"/>
              <a:t>Context is configured as top of the stack when new process is created inside </a:t>
            </a:r>
            <a:r>
              <a:rPr lang="en-US" dirty="0" err="1"/>
              <a:t>allocproc</a:t>
            </a:r>
            <a:r>
              <a:rPr lang="en-US" dirty="0"/>
              <a:t>() function</a:t>
            </a:r>
          </a:p>
          <a:p>
            <a:pPr marL="457200" lvl="0" indent="-457200" algn="ctr">
              <a:buSzPct val="45000"/>
              <a:buFont typeface="Arial" panose="020B0604020202020204" pitchFamily="34" charset="0"/>
              <a:buChar char="•"/>
            </a:pPr>
            <a:r>
              <a:rPr lang="en-US" dirty="0"/>
              <a:t>Remember </a:t>
            </a:r>
            <a:r>
              <a:rPr lang="en-US" dirty="0">
                <a:solidFill>
                  <a:schemeClr val="accent4"/>
                </a:solidFill>
              </a:rPr>
              <a:t>fork()</a:t>
            </a:r>
            <a:r>
              <a:rPr lang="en-US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CB8A5FE-59EF-4C60-7555-B53642C7FC02}"/>
              </a:ext>
            </a:extLst>
          </p:cNvPr>
          <p:cNvSpPr/>
          <p:nvPr/>
        </p:nvSpPr>
        <p:spPr>
          <a:xfrm>
            <a:off x="434050" y="4860500"/>
            <a:ext cx="5538486" cy="8082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w="29160">
            <a:solidFill>
              <a:srgbClr val="FF3333"/>
            </a:solidFill>
            <a:prstDash val="solid"/>
          </a:ln>
        </p:spPr>
        <p:txBody>
          <a:bodyPr wrap="none" lIns="104400" tIns="59400" rIns="104400" bIns="594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Liberation Sans" pitchFamily="18"/>
              <a:ea typeface="WenQuanYi Micro Hei" pitchFamily="2"/>
              <a:cs typeface="Lohit Hindi" pitchFamily="2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8C3278-1C41-5A7A-A684-959231F3157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endParaRPr lang="en-US"/>
          </a:p>
          <a:p>
            <a:pPr lvl="0"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E87E4-1162-8172-E086-C656FFCF691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79425" y="338255"/>
            <a:ext cx="5344610" cy="1184040"/>
          </a:xfrm>
        </p:spPr>
        <p:txBody>
          <a:bodyPr>
            <a:normAutofit/>
          </a:bodyPr>
          <a:lstStyle/>
          <a:p>
            <a:pPr lvl="0" algn="ctr"/>
            <a:r>
              <a:rPr lang="en-US" dirty="0"/>
              <a:t>At the end of boot we switched to the first process</a:t>
            </a:r>
          </a:p>
          <a:p>
            <a:pPr lvl="0"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5C6373-E06C-6BA6-823A-CB31D5D29B6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46240" y="1365120"/>
            <a:ext cx="9354960" cy="526428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B588C7-C1F2-E7BD-7458-D10B4B76D81C}"/>
              </a:ext>
            </a:extLst>
          </p:cNvPr>
          <p:cNvSpPr txBox="1">
            <a:spLocks/>
          </p:cNvSpPr>
          <p:nvPr/>
        </p:nvSpPr>
        <p:spPr>
          <a:xfrm>
            <a:off x="310608" y="1671625"/>
            <a:ext cx="4729704" cy="15924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77500" lnSpcReduction="20000"/>
          </a:bodyPr>
          <a:lstStyle>
            <a:lvl1pPr marL="0" marR="0" indent="0" hangingPunct="0">
              <a:spcBef>
                <a:spcPts val="0"/>
              </a:spcBef>
              <a:spcAft>
                <a:spcPts val="1414"/>
              </a:spcAft>
              <a:tabLst/>
              <a:defRPr lang="en-US" sz="3200" b="0" i="0" u="none" strike="noStrike" kern="1200">
                <a:ln>
                  <a:noFill/>
                </a:ln>
                <a:latin typeface="Liberation Sans" pitchFamily="18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Saved the context of the </a:t>
            </a:r>
            <a:r>
              <a:rPr lang="en-US" dirty="0">
                <a:solidFill>
                  <a:schemeClr val="accent4"/>
                </a:solidFill>
              </a:rPr>
              <a:t>scheduler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ysClr val="windowText" lastClr="000000"/>
                </a:solidFill>
              </a:rPr>
              <a:t>Loaded the context of this </a:t>
            </a:r>
            <a:r>
              <a:rPr lang="en-US" dirty="0">
                <a:solidFill>
                  <a:schemeClr val="accent4"/>
                </a:solidFill>
              </a:rPr>
              <a:t>first process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468243-55D4-1849-EFFB-9A0479939BC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228600"/>
            <a:ext cx="9372600" cy="7086600"/>
          </a:xfrm>
        </p:spPr>
        <p:txBody>
          <a:bodyPr>
            <a:normAutofit fontScale="325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2958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: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2959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4(%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// struct context **old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8(%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// struct context *new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2961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2962 # Save old callee−save registers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2963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2964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2965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2966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pushl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2967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2968 # Switch stacks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2969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(%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eax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  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// load current context (top of current stack) into</a:t>
            </a:r>
          </a:p>
          <a:p>
            <a:pPr lvl="0"/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                 //  the memory location pointed by *old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2970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movl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edx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,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esp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</a:t>
            </a:r>
            <a:r>
              <a:rPr lang="en-US" sz="3600" b="1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// set stack to be equal to *new (the top of the new context)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2971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2972 # Load new callee−save registers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2973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edi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2974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esi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2975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ebx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2976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popl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%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ebp</a:t>
            </a:r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2977 ret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E81DD2-D9F1-BBBB-C4C9-7C860D8E2F5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40000" y="717120"/>
            <a:ext cx="5461200" cy="1262160"/>
          </a:xfrm>
        </p:spPr>
        <p:txBody>
          <a:bodyPr/>
          <a:lstStyle/>
          <a:p>
            <a:pPr lvl="0"/>
            <a:r>
              <a:rPr lang="en-US"/>
              <a:t>swtch()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27395-AE5F-B6CB-6A57-FFC300A0FFC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F1175-6AFF-F39A-732B-A0B9832EF56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dirty="0"/>
              <a:t>The context is the top of some stack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Initially it was the stack of </a:t>
            </a:r>
            <a:r>
              <a:rPr lang="en-US" dirty="0" err="1"/>
              <a:t>mpenter</a:t>
            </a:r>
            <a:r>
              <a:rPr lang="en-US" dirty="0"/>
              <a:t>()</a:t>
            </a:r>
          </a:p>
          <a:p>
            <a:pPr marL="457200" lvl="1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200" dirty="0">
                <a:latin typeface="Liberation Sans" pitchFamily="18"/>
              </a:rPr>
              <a:t>On which scheduler started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Then first process...</a:t>
            </a:r>
          </a:p>
          <a:p>
            <a:pPr marL="457200" lvl="1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200" dirty="0">
                <a:latin typeface="Liberation Sans" pitchFamily="18"/>
              </a:rPr>
              <a:t>Then scheduler again</a:t>
            </a:r>
          </a:p>
          <a:p>
            <a:pPr marL="457200" lvl="1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200" dirty="0">
                <a:latin typeface="Liberation Sans" pitchFamily="18"/>
              </a:rPr>
              <a:t>And the next process...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97EB48E-E198-1A66-07F4-296F58C8A6A8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 dirty="0"/>
              <a:t>Back to the context switch</a:t>
            </a:r>
          </a:p>
          <a:p>
            <a:pPr lvl="0" algn="ctr"/>
            <a:r>
              <a:rPr lang="en-US" dirty="0"/>
              <a:t>(we now know </a:t>
            </a:r>
            <a:r>
              <a:rPr lang="en-US" dirty="0">
                <a:solidFill>
                  <a:schemeClr val="accent4"/>
                </a:solidFill>
              </a:rPr>
              <a:t>we return into the scheduler</a:t>
            </a:r>
            <a:r>
              <a:rPr lang="en-US" dirty="0"/>
              <a:t>)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7C539-A102-4C06-9E84-28386B7D124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/>
              <a:t>Where does this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swtch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() </a:t>
            </a:r>
            <a:r>
              <a:rPr lang="en-US" dirty="0"/>
              <a:t>return?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C5C9A-E269-6E2B-CEAF-28E8507B3B4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 lnSpcReduction="10000"/>
          </a:bodyPr>
          <a:lstStyle/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Scheduler!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Remember:</a:t>
            </a:r>
          </a:p>
          <a:p>
            <a:pPr marL="914400" lvl="2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2800" dirty="0">
                <a:latin typeface="Liberation Sans" pitchFamily="18"/>
              </a:rPr>
              <a:t>We started with timer interrupt</a:t>
            </a:r>
          </a:p>
          <a:p>
            <a:pPr marL="914400" lvl="2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2800" dirty="0">
                <a:latin typeface="Liberation Sans" pitchFamily="18"/>
              </a:rPr>
              <a:t>Entered the kernel</a:t>
            </a:r>
          </a:p>
          <a:p>
            <a:pPr marL="914400" lvl="2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2800" dirty="0">
                <a:latin typeface="Liberation Sans" pitchFamily="18"/>
              </a:rPr>
              <a:t>Entered schedule()</a:t>
            </a:r>
          </a:p>
          <a:p>
            <a:pPr marL="914400" lvl="2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2800" dirty="0">
                <a:latin typeface="Liberation Sans" pitchFamily="18"/>
              </a:rPr>
              <a:t>Entered switch</a:t>
            </a:r>
          </a:p>
          <a:p>
            <a:pPr marL="457200" indent="-457200">
              <a:buSzPct val="100000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 are currently on our way from the process into the scheduler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1BD376-8AC1-C64B-04FC-17C5B8C40CB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/>
          </a:bodyPr>
          <a:lstStyle/>
          <a:p>
            <a:pPr lvl="0"/>
            <a:r>
              <a:rPr lang="en-US" sz="1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2458 scheduler(void)</a:t>
            </a:r>
          </a:p>
          <a:p>
            <a:pPr lvl="0"/>
            <a:r>
              <a:rPr lang="en-US" sz="1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2459 {</a:t>
            </a:r>
          </a:p>
          <a:p>
            <a:pPr lvl="0"/>
            <a:r>
              <a:rPr lang="en-US" sz="1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2462   for(;;){</a:t>
            </a:r>
          </a:p>
          <a:p>
            <a:pPr lvl="0"/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2468     for(p = </a:t>
            </a:r>
            <a:r>
              <a:rPr lang="en-US" sz="18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ptable.proc</a:t>
            </a:r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; p &lt; &amp;</a:t>
            </a:r>
            <a:r>
              <a:rPr lang="en-US" sz="18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ptable.proc</a:t>
            </a:r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[NPROC]; p++){</a:t>
            </a:r>
          </a:p>
          <a:p>
            <a:pPr lvl="0"/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2469       if(p−&gt;state != RUNNABLE)</a:t>
            </a:r>
          </a:p>
          <a:p>
            <a:pPr lvl="0"/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2470         continue;</a:t>
            </a:r>
          </a:p>
          <a:p>
            <a:pPr lvl="0"/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2475       proc = p;</a:t>
            </a:r>
          </a:p>
          <a:p>
            <a:pPr lvl="0"/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2476       </a:t>
            </a:r>
            <a:r>
              <a:rPr lang="en-US" sz="1800" dirty="0" err="1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switchuvm</a:t>
            </a:r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(p);</a:t>
            </a:r>
          </a:p>
          <a:p>
            <a:pPr lvl="0"/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2477       p−&gt;state = RUNNING;</a:t>
            </a:r>
          </a:p>
          <a:p>
            <a:pPr lvl="0"/>
            <a:r>
              <a:rPr lang="en-US" sz="18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2478       </a:t>
            </a:r>
            <a:r>
              <a:rPr lang="en-US" sz="1800" dirty="0" err="1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18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(&amp;</a:t>
            </a:r>
            <a:r>
              <a:rPr lang="en-US" sz="1800" dirty="0" err="1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18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−&gt;scheduler, proc−&gt;context);</a:t>
            </a:r>
          </a:p>
          <a:p>
            <a:pPr lvl="0"/>
            <a:r>
              <a:rPr lang="en-US" sz="18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2479       </a:t>
            </a:r>
            <a:r>
              <a:rPr lang="en-US" sz="1800" dirty="0" err="1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switchkvm</a:t>
            </a:r>
            <a:r>
              <a:rPr lang="en-US" sz="1800" dirty="0">
                <a:solidFill>
                  <a:srgbClr val="355E00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();</a:t>
            </a:r>
          </a:p>
          <a:p>
            <a:pPr lvl="0"/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2483       proc = 0;</a:t>
            </a:r>
          </a:p>
          <a:p>
            <a:pPr lvl="0"/>
            <a:r>
              <a:rPr lang="en-US" sz="18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2484     }</a:t>
            </a:r>
          </a:p>
          <a:p>
            <a:pPr lvl="0"/>
            <a:r>
              <a:rPr lang="en-US" sz="1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2487   }</a:t>
            </a:r>
          </a:p>
          <a:p>
            <a:pPr lvl="0"/>
            <a:r>
              <a:rPr lang="en-US" sz="18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2488 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83F23-6BFD-FF3B-99CA-05631F69A40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 sz="3600"/>
              <a:t>What does scheduler do?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1B101-D0CB-8FBB-0035-10A126C64E5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00960" y="5445720"/>
            <a:ext cx="4343400" cy="1184040"/>
          </a:xfrm>
        </p:spPr>
        <p:txBody>
          <a:bodyPr>
            <a:normAutofit fontScale="85000" lnSpcReduction="20000"/>
          </a:bodyPr>
          <a:lstStyle/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Chooses next process to run</a:t>
            </a:r>
          </a:p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Switches to it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8C895B-9F02-0342-F07F-BEBE52E661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endParaRPr lang="en-US"/>
          </a:p>
          <a:p>
            <a:pPr lvl="0"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190C6-8573-1D1C-E496-CA518B1E665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760" y="645120"/>
            <a:ext cx="4343400" cy="1184040"/>
          </a:xfrm>
        </p:spPr>
        <p:txBody>
          <a:bodyPr>
            <a:normAutofit fontScale="85000" lnSpcReduction="20000"/>
          </a:bodyPr>
          <a:lstStyle/>
          <a:p>
            <a:pPr lvl="0" algn="ctr"/>
            <a:r>
              <a:rPr lang="en-US"/>
              <a:t>What does stack look like when scheduler() invokes swtch()?</a:t>
            </a:r>
          </a:p>
          <a:p>
            <a:pPr lvl="0"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DBA93A-1BFF-01A9-3990-A5755A43A27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5943600"/>
            <a:ext cx="4343400" cy="914400"/>
          </a:xfrm>
        </p:spPr>
        <p:txBody>
          <a:bodyPr>
            <a:normAutofit fontScale="92500" lnSpcReduction="20000"/>
          </a:bodyPr>
          <a:lstStyle/>
          <a:p>
            <a:pPr lvl="0" algn="ctr"/>
            <a:r>
              <a:rPr lang="en-US"/>
              <a:t>Stack (context) of the scheduler</a:t>
            </a:r>
          </a:p>
          <a:p>
            <a:pPr lvl="0"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21150B-0A81-8572-1A2C-69661DEAE8B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47040" y="1828800"/>
            <a:ext cx="9493200" cy="4569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98F6E5-ED89-D43A-DB00-C2F8D790176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endParaRPr lang="en-US"/>
          </a:p>
          <a:p>
            <a:pPr lvl="0"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D3FBE4-2293-9A3E-1746-B7FD6A11B27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760" y="645120"/>
            <a:ext cx="4343400" cy="1184040"/>
          </a:xfrm>
        </p:spPr>
        <p:txBody>
          <a:bodyPr>
            <a:normAutofit fontScale="85000" lnSpcReduction="20000"/>
          </a:bodyPr>
          <a:lstStyle/>
          <a:p>
            <a:pPr lvl="0" algn="ctr"/>
            <a:r>
              <a:rPr lang="en-US"/>
              <a:t>What does stack look like when scheduler() invokes swtch()?</a:t>
            </a:r>
          </a:p>
          <a:p>
            <a:pPr lvl="0"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1B7BDC-3B75-B5FA-A49C-63E1F7A7760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5943600"/>
            <a:ext cx="7086600" cy="1143000"/>
          </a:xfrm>
        </p:spPr>
        <p:txBody>
          <a:bodyPr/>
          <a:lstStyle/>
          <a:p>
            <a:pPr lvl="0" algn="l">
              <a:buSzPct val="45000"/>
              <a:buFont typeface="StarSymbol"/>
              <a:buChar char="●"/>
            </a:pPr>
            <a:r>
              <a:rPr lang="en-US"/>
              <a:t>Where does the </a:t>
            </a:r>
            <a:r>
              <a:rPr lang="en-US">
                <a:solidFill>
                  <a:srgbClr val="0066CC"/>
                </a:solidFill>
              </a:rPr>
              <a:t>proc-&gt;context</a:t>
            </a:r>
            <a:r>
              <a:rPr lang="en-US"/>
              <a:t> point?</a:t>
            </a:r>
          </a:p>
          <a:p>
            <a:pPr lvl="0" algn="ctr">
              <a:buSzPct val="45000"/>
              <a:buFont typeface="StarSymbol"/>
              <a:buChar char="●"/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3DFADA-3666-6C13-D2FF-11890535AE1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47040" y="1828800"/>
            <a:ext cx="9493200" cy="4569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62C89F-D0AD-D390-426A-72F895F1529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 fontScale="47500" lnSpcReduction="20000"/>
          </a:bodyPr>
          <a:lstStyle/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3351 trap(struct 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trapframe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*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3352 {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3363   switch(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trapno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){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3364   case T_IRQ0 + IRQ_TIMER: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3365     if(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−&gt;id == 0){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3366     acquire(&amp;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tickslock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3367     ticks++;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3368     wakeup(&amp;ticks);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3369     release(&amp;</a:t>
            </a:r>
            <a:r>
              <a:rPr lang="en-US" sz="36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tickslock</a:t>
            </a:r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3370   }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3372   break;</a:t>
            </a:r>
          </a:p>
          <a:p>
            <a:pPr lvl="0"/>
            <a:r>
              <a:rPr lang="en-US" sz="36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3423   if(proc &amp;&amp; proc−&gt;state == RUNNING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     &amp;&amp; 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tf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</a:t>
            </a:r>
            <a:r>
              <a:rPr lang="en-US" sz="3600" dirty="0" err="1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trapno</a:t>
            </a:r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== T_IRQ0+IRQ_TIMER)</a:t>
            </a:r>
          </a:p>
          <a:p>
            <a:pPr lvl="0"/>
            <a:r>
              <a:rPr lang="en-US" sz="3600" dirty="0">
                <a:solidFill>
                  <a:srgbClr val="000099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3424     yield();</a:t>
            </a:r>
          </a:p>
          <a:p>
            <a:pPr lvl="0"/>
            <a:endParaRPr lang="en-US" sz="36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A63D39-721B-62DE-29DB-05F7498DAB2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trap()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7A35BD9-9448-1884-16A5-5695E5E5628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endParaRPr lang="en-US"/>
          </a:p>
          <a:p>
            <a:pPr lvl="0"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49770-018C-CD01-2796-8FB6DFE5136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760" y="645120"/>
            <a:ext cx="4343400" cy="1184040"/>
          </a:xfrm>
        </p:spPr>
        <p:txBody>
          <a:bodyPr>
            <a:normAutofit fontScale="85000" lnSpcReduction="20000"/>
          </a:bodyPr>
          <a:lstStyle/>
          <a:p>
            <a:pPr lvl="0" algn="ctr"/>
            <a:r>
              <a:rPr lang="en-US"/>
              <a:t>What does stack look like when scheduler() invokes swtch()?</a:t>
            </a:r>
          </a:p>
          <a:p>
            <a:pPr lvl="0"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9DDA-424E-6164-CCB4-F9DE0874856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5943600"/>
            <a:ext cx="5715000" cy="1143000"/>
          </a:xfrm>
        </p:spPr>
        <p:txBody>
          <a:bodyPr>
            <a:normAutofit fontScale="70000" lnSpcReduction="20000"/>
          </a:bodyPr>
          <a:lstStyle/>
          <a:p>
            <a:pPr lvl="0" algn="l">
              <a:buSzPct val="45000"/>
              <a:buFont typeface="StarSymbol"/>
              <a:buChar char="●"/>
            </a:pPr>
            <a:r>
              <a:rPr lang="en-US"/>
              <a:t>Where does the </a:t>
            </a:r>
            <a:r>
              <a:rPr lang="en-US">
                <a:solidFill>
                  <a:srgbClr val="0066CC"/>
                </a:solidFill>
              </a:rPr>
              <a:t>proc-&gt;context</a:t>
            </a:r>
            <a:r>
              <a:rPr lang="en-US"/>
              <a:t> point?</a:t>
            </a:r>
          </a:p>
          <a:p>
            <a:pPr marL="0" lvl="1" indent="0" hangingPunct="0">
              <a:spcBef>
                <a:spcPts val="0"/>
              </a:spcBef>
              <a:spcAft>
                <a:spcPts val="1414"/>
              </a:spcAft>
              <a:buSzPct val="45000"/>
              <a:buFont typeface="StarSymbol"/>
              <a:buChar char="●"/>
            </a:pPr>
            <a:r>
              <a:rPr lang="en-US" sz="3200">
                <a:latin typeface="Liberation Sans" pitchFamily="18"/>
              </a:rPr>
              <a:t>Right the context (stack) of the next process to run</a:t>
            </a:r>
          </a:p>
          <a:p>
            <a:pPr lvl="0" algn="ctr">
              <a:buSzPct val="45000"/>
              <a:buFont typeface="StarSymbol"/>
              <a:buChar char="●"/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035E81-2956-B9CC-EC13-6B3482EC61C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47040" y="1828800"/>
            <a:ext cx="9493200" cy="4569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CE93BDA-BC30-280B-82B6-129F773F6BB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endParaRPr lang="en-US"/>
          </a:p>
          <a:p>
            <a:pPr lvl="0"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012431-732E-7237-765C-D0D445A3C3F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5800" y="644760"/>
            <a:ext cx="4343400" cy="2327040"/>
          </a:xfrm>
        </p:spPr>
        <p:txBody>
          <a:bodyPr/>
          <a:lstStyle/>
          <a:p>
            <a:pPr marL="457200" lvl="0" indent="-457200" algn="l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We save the context of the scheduler</a:t>
            </a:r>
          </a:p>
          <a:p>
            <a:pPr marL="457200" lvl="0" indent="-457200" algn="l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Restore the context of the next </a:t>
            </a:r>
            <a:r>
              <a:rPr lang="en-US" dirty="0" err="1"/>
              <a:t>proces</a:t>
            </a:r>
            <a:endParaRPr lang="en-US" dirty="0"/>
          </a:p>
          <a:p>
            <a:pPr lvl="0" algn="l">
              <a:buSzPct val="45000"/>
              <a:buFont typeface="StarSymbol"/>
              <a:buChar char="●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968814-6765-F904-B0AC-449D0B6B6AC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05640" y="1352520"/>
            <a:ext cx="9354960" cy="5264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363BE3-AD6A-FCD2-CF9A-ADA2BF3E1F7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/>
          <a:lstStyle/>
          <a:p>
            <a:pPr lvl="0">
              <a:buSzPct val="45000"/>
              <a:buFont typeface="StarSymbol"/>
              <a:buChar char="●"/>
            </a:pPr>
            <a:r>
              <a:rPr lang="en-US"/>
              <a:t>Remember, from inside the scheduler we invoked  swtch() as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  2478 swtch(&amp;cpu−&gt;scheduler,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             proc−&gt;context);</a:t>
            </a:r>
          </a:p>
          <a:p>
            <a:pPr lvl="0"/>
            <a:endParaRPr lang="en-US"/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Hence, we save context of the scheduler into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     &amp;cpu−&gt;scheduler</a:t>
            </a:r>
          </a:p>
          <a:p>
            <a:pPr lvl="0">
              <a:buSzPct val="45000"/>
              <a:buFont typeface="StarSymbol"/>
              <a:buChar char="●"/>
            </a:pPr>
            <a:r>
              <a:rPr lang="en-US"/>
              <a:t>And restore</a:t>
            </a:r>
          </a:p>
          <a:p>
            <a:pPr lvl="0"/>
            <a:r>
              <a:rPr lang="en-US" sz="3600">
                <a:solidFill>
                  <a:srgbClr val="993366"/>
                </a:solidFill>
                <a:latin typeface="LMMono10" pitchFamily="17"/>
              </a:rPr>
              <a:t>     proc−&gt;context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AC0C8-B82F-BBF3-86CE-65F3646DB68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486400" y="644760"/>
            <a:ext cx="4343400" cy="1184040"/>
          </a:xfrm>
        </p:spPr>
        <p:txBody>
          <a:bodyPr/>
          <a:lstStyle/>
          <a:p>
            <a:pPr lvl="0" algn="ctr"/>
            <a:endParaRPr lang="en-US"/>
          </a:p>
          <a:p>
            <a:pPr lvl="0"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3FC1A-FD2F-DBE6-3EAB-8230439A830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7200" y="645120"/>
            <a:ext cx="9372960" cy="1184040"/>
          </a:xfrm>
        </p:spPr>
        <p:txBody>
          <a:bodyPr/>
          <a:lstStyle/>
          <a:p>
            <a:pPr lvl="0" algn="l"/>
            <a:r>
              <a:rPr lang="en-US"/>
              <a:t>Stacks and contexts inside the swtch()</a:t>
            </a:r>
          </a:p>
          <a:p>
            <a:pPr lvl="0"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90A69-36C5-26B5-0F8B-504E66EAF8E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05640" y="1352520"/>
            <a:ext cx="9354960" cy="5264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24946-683D-1E8B-41EE-568479DE602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US"/>
              <a:t>Exiting back to user-level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5A215C-C0BD-421F-738D-A501D23F6DB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03640" y="1796759"/>
            <a:ext cx="4426920" cy="432864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600C7-FB5E-71B4-E7A0-69E905FA23C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52680" y="1769040"/>
            <a:ext cx="4426920" cy="4384440"/>
          </a:xfrm>
        </p:spPr>
        <p:txBody>
          <a:bodyPr/>
          <a:lstStyle/>
          <a:p>
            <a:pPr marL="457200" lvl="0" indent="-4572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Stack of the process after context switch, i.e., inside sched()</a:t>
            </a:r>
          </a:p>
          <a:p>
            <a:pPr marL="457200" lvl="1" indent="-457200" hangingPunct="0">
              <a:spcBef>
                <a:spcPts val="0"/>
              </a:spcBef>
              <a:spcAft>
                <a:spcPts val="1414"/>
              </a:spcAft>
              <a:buSzPct val="100000"/>
            </a:pPr>
            <a:r>
              <a:rPr lang="en-US" sz="3200" dirty="0">
                <a:latin typeface="Liberation Sans" pitchFamily="18"/>
              </a:rPr>
              <a:t>Return as usual all the way to </a:t>
            </a:r>
            <a:r>
              <a:rPr lang="en-US" sz="3200" dirty="0" err="1">
                <a:latin typeface="Liberation Sans" pitchFamily="18"/>
              </a:rPr>
              <a:t>alltrap</a:t>
            </a:r>
            <a:r>
              <a:rPr lang="en-US" sz="3200" dirty="0">
                <a:latin typeface="Liberation Sans" pitchFamily="18"/>
              </a:rPr>
              <a:t>()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page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B7C3B4-EE02-9EF3-035D-DDEEE712326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 fontScale="47500" lnSpcReduction="20000"/>
          </a:bodyPr>
          <a:lstStyle/>
          <a:p>
            <a:pPr lvl="0"/>
            <a:r>
              <a:rPr lang="en-US" sz="3600" dirty="0">
                <a:solidFill>
                  <a:srgbClr val="94476B"/>
                </a:solidFill>
                <a:latin typeface="LMMono10" pitchFamily="17"/>
              </a:rPr>
              <a:t>3004 </a:t>
            </a:r>
            <a:r>
              <a:rPr lang="en-US" sz="3600" dirty="0" err="1">
                <a:solidFill>
                  <a:srgbClr val="94476B"/>
                </a:solidFill>
                <a:latin typeface="LMMono10" pitchFamily="17"/>
              </a:rPr>
              <a:t>alltraps</a:t>
            </a:r>
            <a:r>
              <a:rPr lang="en-US" sz="3600" dirty="0">
                <a:solidFill>
                  <a:srgbClr val="94476B"/>
                </a:solidFill>
                <a:latin typeface="LMMono10" pitchFamily="17"/>
              </a:rPr>
              <a:t>: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LMMono10" pitchFamily="17"/>
              </a:rPr>
              <a:t>...</a:t>
            </a:r>
          </a:p>
          <a:p>
            <a:pPr lvl="0"/>
            <a:r>
              <a:rPr lang="en-US" sz="3600" dirty="0">
                <a:solidFill>
                  <a:srgbClr val="94476B"/>
                </a:solidFill>
                <a:latin typeface="LMMono10" pitchFamily="17"/>
              </a:rPr>
              <a:t>3020 # Call trap(</a:t>
            </a:r>
            <a:r>
              <a:rPr lang="en-US" sz="3600" dirty="0" err="1">
                <a:solidFill>
                  <a:srgbClr val="94476B"/>
                </a:solidFill>
                <a:latin typeface="LMMono10" pitchFamily="17"/>
              </a:rPr>
              <a:t>tf</a:t>
            </a:r>
            <a:r>
              <a:rPr lang="en-US" sz="3600" dirty="0">
                <a:solidFill>
                  <a:srgbClr val="94476B"/>
                </a:solidFill>
                <a:latin typeface="LMMono10" pitchFamily="17"/>
              </a:rPr>
              <a:t>), where </a:t>
            </a:r>
            <a:r>
              <a:rPr lang="en-US" sz="3600" dirty="0" err="1">
                <a:solidFill>
                  <a:srgbClr val="94476B"/>
                </a:solidFill>
                <a:latin typeface="LMMono10" pitchFamily="17"/>
              </a:rPr>
              <a:t>tf</a:t>
            </a:r>
            <a:r>
              <a:rPr lang="en-US" sz="3600" dirty="0">
                <a:solidFill>
                  <a:srgbClr val="94476B"/>
                </a:solidFill>
                <a:latin typeface="LMMono10" pitchFamily="17"/>
              </a:rPr>
              <a:t>=%</a:t>
            </a:r>
            <a:r>
              <a:rPr lang="en-US" sz="3600" dirty="0" err="1">
                <a:solidFill>
                  <a:srgbClr val="94476B"/>
                </a:solidFill>
                <a:latin typeface="LMMono10" pitchFamily="17"/>
              </a:rPr>
              <a:t>esp</a:t>
            </a:r>
            <a:endParaRPr lang="en-US" sz="3600" dirty="0">
              <a:solidFill>
                <a:srgbClr val="94476B"/>
              </a:solidFill>
              <a:latin typeface="LMMono10" pitchFamily="17"/>
            </a:endParaRPr>
          </a:p>
          <a:p>
            <a:pPr lvl="0"/>
            <a:r>
              <a:rPr lang="en-US" sz="3600" dirty="0">
                <a:solidFill>
                  <a:srgbClr val="94476B"/>
                </a:solidFill>
                <a:latin typeface="LMMono10" pitchFamily="17"/>
              </a:rPr>
              <a:t>3021 </a:t>
            </a:r>
            <a:r>
              <a:rPr lang="en-US" sz="3600" dirty="0" err="1">
                <a:solidFill>
                  <a:srgbClr val="94476B"/>
                </a:solidFill>
                <a:latin typeface="LMMono10" pitchFamily="17"/>
              </a:rPr>
              <a:t>pushl</a:t>
            </a:r>
            <a:r>
              <a:rPr lang="en-US" sz="3600" dirty="0">
                <a:solidFill>
                  <a:srgbClr val="94476B"/>
                </a:solidFill>
                <a:latin typeface="LMMono10" pitchFamily="17"/>
              </a:rPr>
              <a:t> %</a:t>
            </a:r>
            <a:r>
              <a:rPr lang="en-US" sz="3600" dirty="0" err="1">
                <a:solidFill>
                  <a:srgbClr val="94476B"/>
                </a:solidFill>
                <a:latin typeface="LMMono10" pitchFamily="17"/>
              </a:rPr>
              <a:t>esp</a:t>
            </a:r>
            <a:endParaRPr lang="en-US" sz="3600" dirty="0">
              <a:solidFill>
                <a:srgbClr val="94476B"/>
              </a:solidFill>
              <a:latin typeface="LMMono10" pitchFamily="17"/>
            </a:endParaRPr>
          </a:p>
          <a:p>
            <a:pPr lvl="0"/>
            <a:r>
              <a:rPr lang="en-US" sz="3600" dirty="0">
                <a:solidFill>
                  <a:srgbClr val="94476B"/>
                </a:solidFill>
                <a:latin typeface="LMMono10" pitchFamily="17"/>
              </a:rPr>
              <a:t>3022 call trap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3023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addl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 $4, %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esp</a:t>
            </a:r>
            <a:endParaRPr lang="en-US" sz="3600" dirty="0">
              <a:solidFill>
                <a:srgbClr val="4700B8"/>
              </a:solidFill>
              <a:latin typeface="LMMono10" pitchFamily="17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3024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3025 # Return falls through to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trapret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...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3026 .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globl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trapret</a:t>
            </a:r>
            <a:endParaRPr lang="en-US" sz="3600" dirty="0">
              <a:solidFill>
                <a:srgbClr val="4700B8"/>
              </a:solidFill>
              <a:latin typeface="LMMono10" pitchFamily="17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3027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trapret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: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3028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popal</a:t>
            </a:r>
            <a:endParaRPr lang="en-US" sz="3600" dirty="0">
              <a:solidFill>
                <a:srgbClr val="4700B8"/>
              </a:solidFill>
              <a:latin typeface="LMMono10" pitchFamily="17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3029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popl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 %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gs</a:t>
            </a:r>
            <a:endParaRPr lang="en-US" sz="3600" dirty="0">
              <a:solidFill>
                <a:srgbClr val="4700B8"/>
              </a:solidFill>
              <a:latin typeface="LMMono10" pitchFamily="17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3030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popl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 %fs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3031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popl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 %es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3032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popl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 %ds</a:t>
            </a: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3033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addl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 $0x8, %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esp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 #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trapno</a:t>
            </a:r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 and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errcode</a:t>
            </a:r>
            <a:endParaRPr lang="en-US" sz="3600" dirty="0">
              <a:solidFill>
                <a:srgbClr val="4700B8"/>
              </a:solidFill>
              <a:latin typeface="LMMono10" pitchFamily="17"/>
            </a:endParaRPr>
          </a:p>
          <a:p>
            <a:pPr lvl="0"/>
            <a:r>
              <a:rPr lang="en-US" sz="3600" dirty="0">
                <a:solidFill>
                  <a:srgbClr val="4700B8"/>
                </a:solidFill>
                <a:latin typeface="LMMono10" pitchFamily="17"/>
              </a:rPr>
              <a:t>3034 </a:t>
            </a:r>
            <a:r>
              <a:rPr lang="en-US" sz="3600" dirty="0" err="1">
                <a:solidFill>
                  <a:srgbClr val="4700B8"/>
                </a:solidFill>
                <a:latin typeface="LMMono10" pitchFamily="17"/>
              </a:rPr>
              <a:t>iret</a:t>
            </a:r>
            <a:endParaRPr lang="en-US" sz="3600" dirty="0">
              <a:solidFill>
                <a:srgbClr val="4700B8"/>
              </a:solidFill>
              <a:latin typeface="LMMono10" pitchFamily="17"/>
            </a:endParaRPr>
          </a:p>
          <a:p>
            <a:pPr lvl="0"/>
            <a:endParaRPr lang="en-US" sz="3600" dirty="0">
              <a:solidFill>
                <a:srgbClr val="993366"/>
              </a:solidFill>
              <a:latin typeface="LMMono10" pitchFamily="17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193301-4DDF-5E7C-17AA-5356702FA40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572000" y="1172160"/>
            <a:ext cx="5461200" cy="1262160"/>
          </a:xfrm>
        </p:spPr>
        <p:txBody>
          <a:bodyPr/>
          <a:lstStyle/>
          <a:p>
            <a:pPr lvl="0"/>
            <a:r>
              <a:rPr lang="en-US"/>
              <a:t>alltraps(): exit into user-level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BEBA28-995F-3B8D-1233-C6E2534527C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943600" y="644760"/>
            <a:ext cx="3657600" cy="2555640"/>
          </a:xfrm>
        </p:spPr>
        <p:txBody>
          <a:bodyPr/>
          <a:lstStyle/>
          <a:p>
            <a:pPr lvl="0"/>
            <a:r>
              <a:rPr lang="en-US"/>
              <a:t>We're back to where we started, but in a new process</a:t>
            </a:r>
          </a:p>
          <a:p>
            <a:pPr lvl="0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D87760-A7D6-A177-B2D9-72E83231F0D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07359" y="1043280"/>
            <a:ext cx="10079640" cy="5814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2921-B66E-8CDD-4CF5-98BAE8A0D2D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876719-9D36-2E6E-0A99-A5CBAEB1D19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457200" lvl="0" indent="-457200">
              <a:buSzPct val="45000"/>
              <a:buFont typeface="Arial" panose="020B0604020202020204" pitchFamily="34" charset="0"/>
              <a:buChar char="•"/>
            </a:pPr>
            <a:r>
              <a:rPr lang="en-US" dirty="0"/>
              <a:t>We switch between processes now</a:t>
            </a:r>
          </a:p>
          <a:p>
            <a:pPr lvl="0">
              <a:buSzPct val="45000"/>
              <a:buFont typeface="StarSymbol"/>
              <a:buChar char="●"/>
            </a:pPr>
            <a:endParaRPr lang="en-US" dirty="0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82D7D91-0685-2E5A-5947-1C47286ED219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999" y="301320"/>
            <a:ext cx="9071640" cy="5851800"/>
          </a:xfrm>
        </p:spPr>
        <p:txBody>
          <a:bodyPr anchor="ctr"/>
          <a:lstStyle/>
          <a:p>
            <a:pPr lvl="0" algn="ctr"/>
            <a:r>
              <a:rPr lang="en-US"/>
              <a:t>Thank you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63CE52-7960-7F92-1C65-62A69FB2752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/>
          </a:bodyPr>
          <a:lstStyle/>
          <a:p>
            <a:pPr lvl="0"/>
            <a:endParaRPr lang="en-US" sz="20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2777 yield(void)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2778 {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2779   acquire(&amp;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ptable.lock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2780   proc−&gt;state = RUNNABLE;</a:t>
            </a:r>
          </a:p>
          <a:p>
            <a:pPr lvl="0"/>
            <a:r>
              <a:rPr lang="en-US" sz="2000" dirty="0">
                <a:solidFill>
                  <a:srgbClr val="4700B8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2781   sched();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2782   release(&amp;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ptable.lock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);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2783 }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D55A64-5950-31DD-1734-EDF5E735AD5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Invoke the scheduler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393089-09C9-D868-50E0-CCFA648EA47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457200"/>
            <a:ext cx="9071640" cy="6629400"/>
          </a:xfrm>
        </p:spPr>
        <p:txBody>
          <a:bodyPr>
            <a:normAutofit/>
          </a:bodyPr>
          <a:lstStyle/>
          <a:p>
            <a:pPr lvl="0"/>
            <a:endParaRPr lang="en-US" sz="20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2758 sched(void)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2759 {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2771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swtch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(&amp;proc−&gt;context,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              </a:t>
            </a:r>
            <a:r>
              <a:rPr lang="en-US" sz="2000" dirty="0" err="1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cpu</a:t>
            </a:r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−&gt;scheduler);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...</a:t>
            </a:r>
          </a:p>
          <a:p>
            <a:pPr lvl="0"/>
            <a:r>
              <a:rPr lang="en-US" sz="2000" dirty="0">
                <a:solidFill>
                  <a:srgbClr val="993366"/>
                </a:solidFill>
                <a:latin typeface="FiraMono Nerd Font" panose="020B0509050000020004" pitchFamily="49" charset="0"/>
                <a:ea typeface="FiraMono Nerd Font" panose="020B0509050000020004" pitchFamily="49" charset="0"/>
              </a:rPr>
              <a:t>2773 }</a:t>
            </a:r>
          </a:p>
          <a:p>
            <a:pPr lvl="0"/>
            <a:endParaRPr lang="en-US" sz="20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endParaRPr lang="en-US" sz="20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  <a:p>
            <a:pPr lvl="0"/>
            <a:endParaRPr lang="en-US" sz="2000" dirty="0">
              <a:solidFill>
                <a:srgbClr val="993366"/>
              </a:solidFill>
              <a:latin typeface="FiraMono Nerd Font" panose="020B0509050000020004" pitchFamily="49" charset="0"/>
              <a:ea typeface="FiraMono Nerd Font" panose="020B05090500000200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D088F4-015E-0C9C-C476-A3A4A55A0F0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114800" y="301320"/>
            <a:ext cx="5461200" cy="1262160"/>
          </a:xfrm>
        </p:spPr>
        <p:txBody>
          <a:bodyPr/>
          <a:lstStyle/>
          <a:p>
            <a:pPr lvl="0"/>
            <a:r>
              <a:rPr lang="en-US"/>
              <a:t>Start the context switch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Blu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Glossy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vihree2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harmaa2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9029</TotalTime>
  <Words>3344</Words>
  <Application>Microsoft Macintosh PowerPoint</Application>
  <PresentationFormat>Custom</PresentationFormat>
  <Paragraphs>652</Paragraphs>
  <Slides>78</Slides>
  <Notes>78</Notes>
  <HiddenSlides>11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78</vt:i4>
      </vt:variant>
    </vt:vector>
  </HeadingPairs>
  <TitlesOfParts>
    <vt:vector size="93" baseType="lpstr">
      <vt:lpstr>Aptos</vt:lpstr>
      <vt:lpstr>Arial</vt:lpstr>
      <vt:lpstr>Bitstream Vera Sans</vt:lpstr>
      <vt:lpstr>FiraMono Nerd Font</vt:lpstr>
      <vt:lpstr>Liberation Sans</vt:lpstr>
      <vt:lpstr>Liberation Serif</vt:lpstr>
      <vt:lpstr>LM Mono 10</vt:lpstr>
      <vt:lpstr>LMMono10</vt:lpstr>
      <vt:lpstr>Nimbus Roman No9 L</vt:lpstr>
      <vt:lpstr>StarSymbol</vt:lpstr>
      <vt:lpstr>Default</vt:lpstr>
      <vt:lpstr>Blue</vt:lpstr>
      <vt:lpstr>Glossy</vt:lpstr>
      <vt:lpstr>vihree2</vt:lpstr>
      <vt:lpstr>harmaa2</vt:lpstr>
      <vt:lpstr>cs5460/6460: Operating Systems  Lecture 11: Context switch</vt:lpstr>
      <vt:lpstr>A bit of recap...</vt:lpstr>
      <vt:lpstr>When OS context switches between processes?</vt:lpstr>
      <vt:lpstr>When OS context switches between processes?</vt:lpstr>
      <vt:lpstr>PowerPoint Presentation</vt:lpstr>
      <vt:lpstr>trap()</vt:lpstr>
      <vt:lpstr>trap()</vt:lpstr>
      <vt:lpstr>Invoke the scheduler</vt:lpstr>
      <vt:lpstr>Start the context switch</vt:lpstr>
      <vt:lpstr>PowerPoint Presentation</vt:lpstr>
      <vt:lpstr>PowerPoint Presentation</vt:lpstr>
      <vt:lpstr>PowerPoint Presentation</vt:lpstr>
      <vt:lpstr>PowerPoint Presentation</vt:lpstr>
      <vt:lpstr>What about general registers?</vt:lpstr>
      <vt:lpstr>We need to save callee saved registers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 does IDT  (entry 32) point to?</vt:lpstr>
      <vt:lpstr>PowerPoint Presentation</vt:lpstr>
      <vt:lpstr>alltraps()</vt:lpstr>
      <vt:lpstr>PowerPoint Presentation</vt:lpstr>
      <vt:lpstr>alltraps()</vt:lpstr>
      <vt:lpstr>trap()</vt:lpstr>
      <vt:lpstr>trap()</vt:lpstr>
      <vt:lpstr>Invoke the scheduler</vt:lpstr>
      <vt:lpstr>Start the context switch</vt:lpstr>
      <vt:lpstr>PowerPoint Presentation</vt:lpstr>
      <vt:lpstr>PowerPoint Presentation</vt:lpstr>
      <vt:lpstr>PowerPoint Presentation</vt:lpstr>
      <vt:lpstr>What is left unsaved?</vt:lpstr>
      <vt:lpstr>PowerPoint Presentation</vt:lpstr>
      <vt:lpstr>swtch(): save registers on the stack</vt:lpstr>
      <vt:lpstr>Context data structure is on the top of the stack now</vt:lpstr>
      <vt:lpstr>PowerPoint Presentation</vt:lpstr>
      <vt:lpstr>PowerPoint Presentation</vt:lpstr>
      <vt:lpstr>PowerPoint Presentation</vt:lpstr>
      <vt:lpstr>PowerPoint Presentation</vt:lpstr>
      <vt:lpstr>Save the current stack</vt:lpstr>
      <vt:lpstr>Switch to the new stack</vt:lpstr>
      <vt:lpstr>PowerPoint Presentation</vt:lpstr>
      <vt:lpstr>Restore the context of the next process</vt:lpstr>
      <vt:lpstr>But how do we switch the process?</vt:lpstr>
      <vt:lpstr>PowerPoint Presentation</vt:lpstr>
      <vt:lpstr>PowerPoint Presentation</vt:lpstr>
      <vt:lpstr>But how do we switch the process?</vt:lpstr>
      <vt:lpstr>Where does this swtch() return?</vt:lpstr>
      <vt:lpstr>Context is always top of some stack...ok, but how?</vt:lpstr>
      <vt:lpstr>PowerPoint Presentation</vt:lpstr>
      <vt:lpstr>PowerPoint Presentation</vt:lpstr>
      <vt:lpstr>PowerPoint Presentation</vt:lpstr>
      <vt:lpstr>Scheduler()</vt:lpstr>
      <vt:lpstr>PowerPoint Presentation</vt:lpstr>
      <vt:lpstr>This is how the stack looked after boot finished, i.e., inside mpmain()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swtch()</vt:lpstr>
      <vt:lpstr>PowerPoint Presentation</vt:lpstr>
      <vt:lpstr>PowerPoint Presentation</vt:lpstr>
      <vt:lpstr>Where does this swtch() return?</vt:lpstr>
      <vt:lpstr>What does scheduler do?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Exiting back to user-level</vt:lpstr>
      <vt:lpstr>alltraps(): exit into user-level</vt:lpstr>
      <vt:lpstr>PowerPoint Presentation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cs5460/6460: Operating Systems  Lecture 11: Context switch</dc:title>
  <dc:creator>Anton Burtsev</dc:creator>
  <cp:lastModifiedBy>Anton Burtsev</cp:lastModifiedBy>
  <cp:revision>420</cp:revision>
  <dcterms:created xsi:type="dcterms:W3CDTF">2012-05-17T21:33:40Z</dcterms:created>
  <dcterms:modified xsi:type="dcterms:W3CDTF">2024-04-09T22:42:47Z</dcterms:modified>
</cp:coreProperties>
</file>

<file path=docProps/thumbnail.jpeg>
</file>